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92" r:id="rId3"/>
    <p:sldId id="295" r:id="rId4"/>
    <p:sldId id="294" r:id="rId5"/>
    <p:sldId id="296" r:id="rId6"/>
    <p:sldId id="289" r:id="rId7"/>
    <p:sldId id="280" r:id="rId8"/>
    <p:sldId id="260" r:id="rId9"/>
    <p:sldId id="291" r:id="rId10"/>
    <p:sldId id="299" r:id="rId11"/>
    <p:sldId id="266" r:id="rId12"/>
    <p:sldId id="300" r:id="rId13"/>
    <p:sldId id="282" r:id="rId14"/>
    <p:sldId id="267" r:id="rId15"/>
    <p:sldId id="297" r:id="rId16"/>
    <p:sldId id="283" r:id="rId17"/>
    <p:sldId id="286" r:id="rId18"/>
    <p:sldId id="274" r:id="rId19"/>
    <p:sldId id="298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13B1"/>
    <a:srgbClr val="893779"/>
    <a:srgbClr val="E18592"/>
    <a:srgbClr val="FFFF00"/>
    <a:srgbClr val="B389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3548" autoAdjust="0"/>
  </p:normalViewPr>
  <p:slideViewPr>
    <p:cSldViewPr>
      <p:cViewPr varScale="1">
        <p:scale>
          <a:sx n="82" d="100"/>
          <a:sy n="82" d="100"/>
        </p:scale>
        <p:origin x="161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854D20-70C0-4D84-9EB5-95FB30C7EA8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AB46D69-33F4-49BE-A148-0222A50C9D9D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ПОГРУЖЕНИЕ В ПРОЕКТ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A368C0-8565-4EBA-97CB-8592E035F0E5}" type="parTrans" cxnId="{027712E2-0A17-47AB-8B2C-CC19B230DF8E}">
      <dgm:prSet/>
      <dgm:spPr/>
      <dgm:t>
        <a:bodyPr/>
        <a:lstStyle/>
        <a:p>
          <a:endParaRPr lang="ru-RU"/>
        </a:p>
      </dgm:t>
    </dgm:pt>
    <dgm:pt modelId="{F0727B90-3FDC-4246-B5B8-C35972AA36F8}" type="sibTrans" cxnId="{027712E2-0A17-47AB-8B2C-CC19B230DF8E}">
      <dgm:prSet/>
      <dgm:spPr/>
      <dgm:t>
        <a:bodyPr/>
        <a:lstStyle/>
        <a:p>
          <a:endParaRPr lang="ru-RU"/>
        </a:p>
      </dgm:t>
    </dgm:pt>
    <dgm:pt modelId="{585FFDE5-88FE-44B8-9490-88C835DB7DE3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ПЛАНИРОВАНИЕ ДЕЯТЕЛЬНОСТИ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2A9958-718C-49F3-ABB5-7747184033E4}" type="parTrans" cxnId="{F5B6E42E-D7C9-4069-BF1B-1C136888EDB2}">
      <dgm:prSet/>
      <dgm:spPr/>
      <dgm:t>
        <a:bodyPr/>
        <a:lstStyle/>
        <a:p>
          <a:endParaRPr lang="ru-RU"/>
        </a:p>
      </dgm:t>
    </dgm:pt>
    <dgm:pt modelId="{C4C88247-024A-4169-8699-0AA4616167F4}" type="sibTrans" cxnId="{F5B6E42E-D7C9-4069-BF1B-1C136888EDB2}">
      <dgm:prSet/>
      <dgm:spPr/>
      <dgm:t>
        <a:bodyPr/>
        <a:lstStyle/>
        <a:p>
          <a:endParaRPr lang="ru-RU"/>
        </a:p>
      </dgm:t>
    </dgm:pt>
    <dgm:pt modelId="{454A93B0-18DE-4CA2-B0C4-9E7A8A543942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ОСУЩЕСТВЛЕНИЕ ДЕЯТЕЛЬНОСТИ ПО ПРОЕКТУ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458DD6-32EB-4212-A1C7-8EAD0BC05B1F}" type="parTrans" cxnId="{E2D5F44E-3DB1-469A-818E-0A6C33DE76D6}">
      <dgm:prSet/>
      <dgm:spPr/>
      <dgm:t>
        <a:bodyPr/>
        <a:lstStyle/>
        <a:p>
          <a:endParaRPr lang="ru-RU"/>
        </a:p>
      </dgm:t>
    </dgm:pt>
    <dgm:pt modelId="{DBD88FF5-4FD6-4A5A-A09E-440DA8D1BB71}" type="sibTrans" cxnId="{E2D5F44E-3DB1-469A-818E-0A6C33DE76D6}">
      <dgm:prSet/>
      <dgm:spPr/>
      <dgm:t>
        <a:bodyPr/>
        <a:lstStyle/>
        <a:p>
          <a:endParaRPr lang="ru-RU"/>
        </a:p>
      </dgm:t>
    </dgm:pt>
    <dgm:pt modelId="{D88591B9-E3BF-4ACA-8546-B7E247FAA503}">
      <dgm:prSet custT="1"/>
      <dgm:spPr/>
      <dgm:t>
        <a:bodyPr/>
        <a:lstStyle/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ОФОРМЛЕНИЕ РЕЗУЛЬТАТОВ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48EBD5-AAFB-4718-A819-E8B1E9113279}" type="parTrans" cxnId="{C805EEC2-60C9-475A-B36D-589D2C9E49C0}">
      <dgm:prSet/>
      <dgm:spPr/>
      <dgm:t>
        <a:bodyPr/>
        <a:lstStyle/>
        <a:p>
          <a:endParaRPr lang="ru-RU"/>
        </a:p>
      </dgm:t>
    </dgm:pt>
    <dgm:pt modelId="{961F83F0-0F2B-47FE-A927-5C9B624B9A4D}" type="sibTrans" cxnId="{C805EEC2-60C9-475A-B36D-589D2C9E49C0}">
      <dgm:prSet/>
      <dgm:spPr/>
      <dgm:t>
        <a:bodyPr/>
        <a:lstStyle/>
        <a:p>
          <a:endParaRPr lang="ru-RU"/>
        </a:p>
      </dgm:t>
    </dgm:pt>
    <dgm:pt modelId="{32ED7919-ADEB-49E0-A8F8-7CA96FACDEF7}">
      <dgm:prSet custT="1"/>
      <dgm:spPr/>
      <dgm:t>
        <a:bodyPr/>
        <a:lstStyle/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ПРЕЗЕНТАЦИЯ РЕЗУЛЬТАТОВ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428E75-F029-48AC-B23D-FC5A7DF66955}" type="parTrans" cxnId="{7D84A8B1-3B5D-4A8C-8729-DFEE12FAEDAC}">
      <dgm:prSet/>
      <dgm:spPr/>
      <dgm:t>
        <a:bodyPr/>
        <a:lstStyle/>
        <a:p>
          <a:endParaRPr lang="ru-RU"/>
        </a:p>
      </dgm:t>
    </dgm:pt>
    <dgm:pt modelId="{A195E3B1-CC4E-49DC-9C79-F48DC3FCE13A}" type="sibTrans" cxnId="{7D84A8B1-3B5D-4A8C-8729-DFEE12FAEDAC}">
      <dgm:prSet/>
      <dgm:spPr/>
      <dgm:t>
        <a:bodyPr/>
        <a:lstStyle/>
        <a:p>
          <a:endParaRPr lang="ru-RU"/>
        </a:p>
      </dgm:t>
    </dgm:pt>
    <dgm:pt modelId="{11CD45AB-8D60-454C-A03A-1E576D8D051D}" type="pres">
      <dgm:prSet presAssocID="{C6854D20-70C0-4D84-9EB5-95FB30C7EA8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FA16A7-2DE1-4D8B-A076-474E47519E43}" type="pres">
      <dgm:prSet presAssocID="{4AB46D69-33F4-49BE-A148-0222A50C9D9D}" presName="parentLin" presStyleCnt="0"/>
      <dgm:spPr/>
    </dgm:pt>
    <dgm:pt modelId="{E08C5527-25AC-4699-9C4B-2C277FD1BBA8}" type="pres">
      <dgm:prSet presAssocID="{4AB46D69-33F4-49BE-A148-0222A50C9D9D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9C0C8D65-06BE-4616-8D9F-81EF2840F150}" type="pres">
      <dgm:prSet presAssocID="{4AB46D69-33F4-49BE-A148-0222A50C9D9D}" presName="parentText" presStyleLbl="node1" presStyleIdx="0" presStyleCnt="5" custScaleX="123118" custLinFactNeighborX="15410" custLinFactNeighborY="-65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9FD35B-8826-46D2-98F8-4DDB6FD3D422}" type="pres">
      <dgm:prSet presAssocID="{4AB46D69-33F4-49BE-A148-0222A50C9D9D}" presName="negativeSpace" presStyleCnt="0"/>
      <dgm:spPr/>
    </dgm:pt>
    <dgm:pt modelId="{5911FA93-426E-45BD-80B5-9AC7CF0BC79C}" type="pres">
      <dgm:prSet presAssocID="{4AB46D69-33F4-49BE-A148-0222A50C9D9D}" presName="childText" presStyleLbl="conFgAcc1" presStyleIdx="0" presStyleCnt="5">
        <dgm:presLayoutVars>
          <dgm:bulletEnabled val="1"/>
        </dgm:presLayoutVars>
      </dgm:prSet>
      <dgm:spPr/>
    </dgm:pt>
    <dgm:pt modelId="{F87A6176-C555-40F4-96C8-28D64D61B66E}" type="pres">
      <dgm:prSet presAssocID="{F0727B90-3FDC-4246-B5B8-C35972AA36F8}" presName="spaceBetweenRectangles" presStyleCnt="0"/>
      <dgm:spPr/>
    </dgm:pt>
    <dgm:pt modelId="{D57F2E99-EB93-4528-93DE-86D968B5E2C4}" type="pres">
      <dgm:prSet presAssocID="{585FFDE5-88FE-44B8-9490-88C835DB7DE3}" presName="parentLin" presStyleCnt="0"/>
      <dgm:spPr/>
    </dgm:pt>
    <dgm:pt modelId="{D5CA9947-23B4-4AA7-A5DE-B5749721102C}" type="pres">
      <dgm:prSet presAssocID="{585FFDE5-88FE-44B8-9490-88C835DB7DE3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8FBF2B9A-5C8E-4B44-AEA7-7DC2887CD2F0}" type="pres">
      <dgm:prSet presAssocID="{585FFDE5-88FE-44B8-9490-88C835DB7DE3}" presName="parentText" presStyleLbl="node1" presStyleIdx="1" presStyleCnt="5" custScaleX="123425" custLinFactNeighborX="15409" custLinFactNeighborY="-185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F29E0E-A092-4739-9776-64F5ECD79479}" type="pres">
      <dgm:prSet presAssocID="{585FFDE5-88FE-44B8-9490-88C835DB7DE3}" presName="negativeSpace" presStyleCnt="0"/>
      <dgm:spPr/>
    </dgm:pt>
    <dgm:pt modelId="{9FF7A15B-C7FD-4AF8-8650-69D814A0D368}" type="pres">
      <dgm:prSet presAssocID="{585FFDE5-88FE-44B8-9490-88C835DB7DE3}" presName="childText" presStyleLbl="conFgAcc1" presStyleIdx="1" presStyleCnt="5">
        <dgm:presLayoutVars>
          <dgm:bulletEnabled val="1"/>
        </dgm:presLayoutVars>
      </dgm:prSet>
      <dgm:spPr/>
    </dgm:pt>
    <dgm:pt modelId="{909EA708-5E5F-4C24-9458-889796943FF4}" type="pres">
      <dgm:prSet presAssocID="{C4C88247-024A-4169-8699-0AA4616167F4}" presName="spaceBetweenRectangles" presStyleCnt="0"/>
      <dgm:spPr/>
    </dgm:pt>
    <dgm:pt modelId="{2D41B8A9-30F9-494A-92AA-F41AA10B3064}" type="pres">
      <dgm:prSet presAssocID="{454A93B0-18DE-4CA2-B0C4-9E7A8A543942}" presName="parentLin" presStyleCnt="0"/>
      <dgm:spPr/>
    </dgm:pt>
    <dgm:pt modelId="{79D81F63-29B9-4AC4-9822-B83808545D5B}" type="pres">
      <dgm:prSet presAssocID="{454A93B0-18DE-4CA2-B0C4-9E7A8A543942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618E9E4C-1B6B-423E-9524-F02449C4798F}" type="pres">
      <dgm:prSet presAssocID="{454A93B0-18DE-4CA2-B0C4-9E7A8A543942}" presName="parentText" presStyleLbl="node1" presStyleIdx="2" presStyleCnt="5" custScaleX="12447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AA8A20-EC5B-4ACE-A0AB-E8B35745A358}" type="pres">
      <dgm:prSet presAssocID="{454A93B0-18DE-4CA2-B0C4-9E7A8A543942}" presName="negativeSpace" presStyleCnt="0"/>
      <dgm:spPr/>
    </dgm:pt>
    <dgm:pt modelId="{D5785B31-F935-4309-B094-DA79E4154509}" type="pres">
      <dgm:prSet presAssocID="{454A93B0-18DE-4CA2-B0C4-9E7A8A543942}" presName="childText" presStyleLbl="conFgAcc1" presStyleIdx="2" presStyleCnt="5">
        <dgm:presLayoutVars>
          <dgm:bulletEnabled val="1"/>
        </dgm:presLayoutVars>
      </dgm:prSet>
      <dgm:spPr/>
    </dgm:pt>
    <dgm:pt modelId="{EEF029F7-B248-4C12-A965-312A884AAD6F}" type="pres">
      <dgm:prSet presAssocID="{DBD88FF5-4FD6-4A5A-A09E-440DA8D1BB71}" presName="spaceBetweenRectangles" presStyleCnt="0"/>
      <dgm:spPr/>
    </dgm:pt>
    <dgm:pt modelId="{31427EDD-62CC-40DB-BAC2-EF5060A9003C}" type="pres">
      <dgm:prSet presAssocID="{D88591B9-E3BF-4ACA-8546-B7E247FAA503}" presName="parentLin" presStyleCnt="0"/>
      <dgm:spPr/>
    </dgm:pt>
    <dgm:pt modelId="{59766ED4-824A-43BF-BCFD-082EDD3F2BFB}" type="pres">
      <dgm:prSet presAssocID="{D88591B9-E3BF-4ACA-8546-B7E247FAA503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F53B2C25-7CB4-476F-83DB-913413329772}" type="pres">
      <dgm:prSet presAssocID="{D88591B9-E3BF-4ACA-8546-B7E247FAA503}" presName="parentText" presStyleLbl="node1" presStyleIdx="3" presStyleCnt="5" custScaleX="12538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C35F0E-41B1-4602-A788-A4CD85EA0CCE}" type="pres">
      <dgm:prSet presAssocID="{D88591B9-E3BF-4ACA-8546-B7E247FAA503}" presName="negativeSpace" presStyleCnt="0"/>
      <dgm:spPr/>
    </dgm:pt>
    <dgm:pt modelId="{99D0C867-FDA3-49AB-BE52-80A6EECE81DD}" type="pres">
      <dgm:prSet presAssocID="{D88591B9-E3BF-4ACA-8546-B7E247FAA503}" presName="childText" presStyleLbl="conFgAcc1" presStyleIdx="3" presStyleCnt="5" custLinFactNeighborY="-41025">
        <dgm:presLayoutVars>
          <dgm:bulletEnabled val="1"/>
        </dgm:presLayoutVars>
      </dgm:prSet>
      <dgm:spPr/>
    </dgm:pt>
    <dgm:pt modelId="{335616BB-4ECF-4660-8D1F-994BFA57E0D2}" type="pres">
      <dgm:prSet presAssocID="{961F83F0-0F2B-47FE-A927-5C9B624B9A4D}" presName="spaceBetweenRectangles" presStyleCnt="0"/>
      <dgm:spPr/>
    </dgm:pt>
    <dgm:pt modelId="{2C8E1295-13EA-4EF9-BA53-85D789F16178}" type="pres">
      <dgm:prSet presAssocID="{32ED7919-ADEB-49E0-A8F8-7CA96FACDEF7}" presName="parentLin" presStyleCnt="0"/>
      <dgm:spPr/>
    </dgm:pt>
    <dgm:pt modelId="{B6AEDE8D-C165-4624-884B-695709F97063}" type="pres">
      <dgm:prSet presAssocID="{32ED7919-ADEB-49E0-A8F8-7CA96FACDEF7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D28EB8B1-8DE6-4ADB-8AAC-D4E94374A702}" type="pres">
      <dgm:prSet presAssocID="{32ED7919-ADEB-49E0-A8F8-7CA96FACDEF7}" presName="parentText" presStyleLbl="node1" presStyleIdx="4" presStyleCnt="5" custScaleX="1243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1D9892-777F-43BF-8B34-9256F2BD8B95}" type="pres">
      <dgm:prSet presAssocID="{32ED7919-ADEB-49E0-A8F8-7CA96FACDEF7}" presName="negativeSpace" presStyleCnt="0"/>
      <dgm:spPr/>
    </dgm:pt>
    <dgm:pt modelId="{867FB3F9-C887-437E-A24E-A67D4DCDE8CD}" type="pres">
      <dgm:prSet presAssocID="{32ED7919-ADEB-49E0-A8F8-7CA96FACDEF7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FE95EBD8-6EE4-4709-9376-126934A96005}" type="presOf" srcId="{4AB46D69-33F4-49BE-A148-0222A50C9D9D}" destId="{9C0C8D65-06BE-4616-8D9F-81EF2840F150}" srcOrd="1" destOrd="0" presId="urn:microsoft.com/office/officeart/2005/8/layout/list1"/>
    <dgm:cxn modelId="{D2EB3DCD-D53D-4B49-BB01-AD6BCCB9B959}" type="presOf" srcId="{585FFDE5-88FE-44B8-9490-88C835DB7DE3}" destId="{8FBF2B9A-5C8E-4B44-AEA7-7DC2887CD2F0}" srcOrd="1" destOrd="0" presId="urn:microsoft.com/office/officeart/2005/8/layout/list1"/>
    <dgm:cxn modelId="{EFBDD85F-874D-4640-A006-555EEBAC9BDD}" type="presOf" srcId="{454A93B0-18DE-4CA2-B0C4-9E7A8A543942}" destId="{79D81F63-29B9-4AC4-9822-B83808545D5B}" srcOrd="0" destOrd="0" presId="urn:microsoft.com/office/officeart/2005/8/layout/list1"/>
    <dgm:cxn modelId="{C805EEC2-60C9-475A-B36D-589D2C9E49C0}" srcId="{C6854D20-70C0-4D84-9EB5-95FB30C7EA83}" destId="{D88591B9-E3BF-4ACA-8546-B7E247FAA503}" srcOrd="3" destOrd="0" parTransId="{1048EBD5-AAFB-4718-A819-E8B1E9113279}" sibTransId="{961F83F0-0F2B-47FE-A927-5C9B624B9A4D}"/>
    <dgm:cxn modelId="{E2D5F44E-3DB1-469A-818E-0A6C33DE76D6}" srcId="{C6854D20-70C0-4D84-9EB5-95FB30C7EA83}" destId="{454A93B0-18DE-4CA2-B0C4-9E7A8A543942}" srcOrd="2" destOrd="0" parTransId="{11458DD6-32EB-4212-A1C7-8EAD0BC05B1F}" sibTransId="{DBD88FF5-4FD6-4A5A-A09E-440DA8D1BB71}"/>
    <dgm:cxn modelId="{F5B6E42E-D7C9-4069-BF1B-1C136888EDB2}" srcId="{C6854D20-70C0-4D84-9EB5-95FB30C7EA83}" destId="{585FFDE5-88FE-44B8-9490-88C835DB7DE3}" srcOrd="1" destOrd="0" parTransId="{172A9958-718C-49F3-ABB5-7747184033E4}" sibTransId="{C4C88247-024A-4169-8699-0AA4616167F4}"/>
    <dgm:cxn modelId="{B6C0BD17-600D-45C2-B168-FA87DF042897}" type="presOf" srcId="{D88591B9-E3BF-4ACA-8546-B7E247FAA503}" destId="{59766ED4-824A-43BF-BCFD-082EDD3F2BFB}" srcOrd="0" destOrd="0" presId="urn:microsoft.com/office/officeart/2005/8/layout/list1"/>
    <dgm:cxn modelId="{674BAB7D-3DA0-4BE2-B05D-48BBF45B16E2}" type="presOf" srcId="{D88591B9-E3BF-4ACA-8546-B7E247FAA503}" destId="{F53B2C25-7CB4-476F-83DB-913413329772}" srcOrd="1" destOrd="0" presId="urn:microsoft.com/office/officeart/2005/8/layout/list1"/>
    <dgm:cxn modelId="{6B18BF2A-3DF1-4F1B-8B96-711A702E5445}" type="presOf" srcId="{32ED7919-ADEB-49E0-A8F8-7CA96FACDEF7}" destId="{B6AEDE8D-C165-4624-884B-695709F97063}" srcOrd="0" destOrd="0" presId="urn:microsoft.com/office/officeart/2005/8/layout/list1"/>
    <dgm:cxn modelId="{7D0A1DB8-288C-43D4-B122-F930486F28B7}" type="presOf" srcId="{4AB46D69-33F4-49BE-A148-0222A50C9D9D}" destId="{E08C5527-25AC-4699-9C4B-2C277FD1BBA8}" srcOrd="0" destOrd="0" presId="urn:microsoft.com/office/officeart/2005/8/layout/list1"/>
    <dgm:cxn modelId="{F6F03A69-15DD-4F72-A0E5-5D4726E02B1F}" type="presOf" srcId="{C6854D20-70C0-4D84-9EB5-95FB30C7EA83}" destId="{11CD45AB-8D60-454C-A03A-1E576D8D051D}" srcOrd="0" destOrd="0" presId="urn:microsoft.com/office/officeart/2005/8/layout/list1"/>
    <dgm:cxn modelId="{D621D94C-195C-417E-95C2-BA78BD83B25E}" type="presOf" srcId="{454A93B0-18DE-4CA2-B0C4-9E7A8A543942}" destId="{618E9E4C-1B6B-423E-9524-F02449C4798F}" srcOrd="1" destOrd="0" presId="urn:microsoft.com/office/officeart/2005/8/layout/list1"/>
    <dgm:cxn modelId="{027712E2-0A17-47AB-8B2C-CC19B230DF8E}" srcId="{C6854D20-70C0-4D84-9EB5-95FB30C7EA83}" destId="{4AB46D69-33F4-49BE-A148-0222A50C9D9D}" srcOrd="0" destOrd="0" parTransId="{EBA368C0-8565-4EBA-97CB-8592E035F0E5}" sibTransId="{F0727B90-3FDC-4246-B5B8-C35972AA36F8}"/>
    <dgm:cxn modelId="{971F78F7-B3F2-44C1-9307-B5ADCF0F238C}" type="presOf" srcId="{585FFDE5-88FE-44B8-9490-88C835DB7DE3}" destId="{D5CA9947-23B4-4AA7-A5DE-B5749721102C}" srcOrd="0" destOrd="0" presId="urn:microsoft.com/office/officeart/2005/8/layout/list1"/>
    <dgm:cxn modelId="{27F3CFA6-6C7C-4461-862D-92E661049B15}" type="presOf" srcId="{32ED7919-ADEB-49E0-A8F8-7CA96FACDEF7}" destId="{D28EB8B1-8DE6-4ADB-8AAC-D4E94374A702}" srcOrd="1" destOrd="0" presId="urn:microsoft.com/office/officeart/2005/8/layout/list1"/>
    <dgm:cxn modelId="{7D84A8B1-3B5D-4A8C-8729-DFEE12FAEDAC}" srcId="{C6854D20-70C0-4D84-9EB5-95FB30C7EA83}" destId="{32ED7919-ADEB-49E0-A8F8-7CA96FACDEF7}" srcOrd="4" destOrd="0" parTransId="{AF428E75-F029-48AC-B23D-FC5A7DF66955}" sibTransId="{A195E3B1-CC4E-49DC-9C79-F48DC3FCE13A}"/>
    <dgm:cxn modelId="{03BCD51E-BE04-4985-B18A-55354A3B52F9}" type="presParOf" srcId="{11CD45AB-8D60-454C-A03A-1E576D8D051D}" destId="{5CFA16A7-2DE1-4D8B-A076-474E47519E43}" srcOrd="0" destOrd="0" presId="urn:microsoft.com/office/officeart/2005/8/layout/list1"/>
    <dgm:cxn modelId="{57978E71-384A-42E3-BC5E-432813275970}" type="presParOf" srcId="{5CFA16A7-2DE1-4D8B-A076-474E47519E43}" destId="{E08C5527-25AC-4699-9C4B-2C277FD1BBA8}" srcOrd="0" destOrd="0" presId="urn:microsoft.com/office/officeart/2005/8/layout/list1"/>
    <dgm:cxn modelId="{349F09EE-8127-4E57-A3C5-982ACB401E3B}" type="presParOf" srcId="{5CFA16A7-2DE1-4D8B-A076-474E47519E43}" destId="{9C0C8D65-06BE-4616-8D9F-81EF2840F150}" srcOrd="1" destOrd="0" presId="urn:microsoft.com/office/officeart/2005/8/layout/list1"/>
    <dgm:cxn modelId="{0E8F640B-6206-4973-BD2E-6E5405BD239C}" type="presParOf" srcId="{11CD45AB-8D60-454C-A03A-1E576D8D051D}" destId="{409FD35B-8826-46D2-98F8-4DDB6FD3D422}" srcOrd="1" destOrd="0" presId="urn:microsoft.com/office/officeart/2005/8/layout/list1"/>
    <dgm:cxn modelId="{E99C0AEA-5FE1-4793-93DE-C7F01E65B2F7}" type="presParOf" srcId="{11CD45AB-8D60-454C-A03A-1E576D8D051D}" destId="{5911FA93-426E-45BD-80B5-9AC7CF0BC79C}" srcOrd="2" destOrd="0" presId="urn:microsoft.com/office/officeart/2005/8/layout/list1"/>
    <dgm:cxn modelId="{D7D6BB8D-066F-4BE3-BDB7-AF501ABAD372}" type="presParOf" srcId="{11CD45AB-8D60-454C-A03A-1E576D8D051D}" destId="{F87A6176-C555-40F4-96C8-28D64D61B66E}" srcOrd="3" destOrd="0" presId="urn:microsoft.com/office/officeart/2005/8/layout/list1"/>
    <dgm:cxn modelId="{D5B20199-D20A-425A-B9E7-36D041A74D9B}" type="presParOf" srcId="{11CD45AB-8D60-454C-A03A-1E576D8D051D}" destId="{D57F2E99-EB93-4528-93DE-86D968B5E2C4}" srcOrd="4" destOrd="0" presId="urn:microsoft.com/office/officeart/2005/8/layout/list1"/>
    <dgm:cxn modelId="{8791B543-FC7A-4AE4-841D-B07A83428EDD}" type="presParOf" srcId="{D57F2E99-EB93-4528-93DE-86D968B5E2C4}" destId="{D5CA9947-23B4-4AA7-A5DE-B5749721102C}" srcOrd="0" destOrd="0" presId="urn:microsoft.com/office/officeart/2005/8/layout/list1"/>
    <dgm:cxn modelId="{CD3B1712-61A4-4FA2-8C44-71868941D60F}" type="presParOf" srcId="{D57F2E99-EB93-4528-93DE-86D968B5E2C4}" destId="{8FBF2B9A-5C8E-4B44-AEA7-7DC2887CD2F0}" srcOrd="1" destOrd="0" presId="urn:microsoft.com/office/officeart/2005/8/layout/list1"/>
    <dgm:cxn modelId="{8C41CDE5-AFFE-49D6-9494-9140A5CF9D88}" type="presParOf" srcId="{11CD45AB-8D60-454C-A03A-1E576D8D051D}" destId="{44F29E0E-A092-4739-9776-64F5ECD79479}" srcOrd="5" destOrd="0" presId="urn:microsoft.com/office/officeart/2005/8/layout/list1"/>
    <dgm:cxn modelId="{77DA5680-7A29-4FE6-97A9-779E0A82F26B}" type="presParOf" srcId="{11CD45AB-8D60-454C-A03A-1E576D8D051D}" destId="{9FF7A15B-C7FD-4AF8-8650-69D814A0D368}" srcOrd="6" destOrd="0" presId="urn:microsoft.com/office/officeart/2005/8/layout/list1"/>
    <dgm:cxn modelId="{A6DB3779-85D9-4BB5-BF4D-B31088246A2B}" type="presParOf" srcId="{11CD45AB-8D60-454C-A03A-1E576D8D051D}" destId="{909EA708-5E5F-4C24-9458-889796943FF4}" srcOrd="7" destOrd="0" presId="urn:microsoft.com/office/officeart/2005/8/layout/list1"/>
    <dgm:cxn modelId="{9115AE33-64C2-415B-B654-2AF96FB88B1D}" type="presParOf" srcId="{11CD45AB-8D60-454C-A03A-1E576D8D051D}" destId="{2D41B8A9-30F9-494A-92AA-F41AA10B3064}" srcOrd="8" destOrd="0" presId="urn:microsoft.com/office/officeart/2005/8/layout/list1"/>
    <dgm:cxn modelId="{63E97C8D-E286-4C98-938A-BE9A405DFDBA}" type="presParOf" srcId="{2D41B8A9-30F9-494A-92AA-F41AA10B3064}" destId="{79D81F63-29B9-4AC4-9822-B83808545D5B}" srcOrd="0" destOrd="0" presId="urn:microsoft.com/office/officeart/2005/8/layout/list1"/>
    <dgm:cxn modelId="{8AD8B20B-FBD0-4E80-8F0F-0698010F4A6E}" type="presParOf" srcId="{2D41B8A9-30F9-494A-92AA-F41AA10B3064}" destId="{618E9E4C-1B6B-423E-9524-F02449C4798F}" srcOrd="1" destOrd="0" presId="urn:microsoft.com/office/officeart/2005/8/layout/list1"/>
    <dgm:cxn modelId="{26DE90FE-A47F-4856-851D-FD2063F94E24}" type="presParOf" srcId="{11CD45AB-8D60-454C-A03A-1E576D8D051D}" destId="{40AA8A20-EC5B-4ACE-A0AB-E8B35745A358}" srcOrd="9" destOrd="0" presId="urn:microsoft.com/office/officeart/2005/8/layout/list1"/>
    <dgm:cxn modelId="{D4F0D5E4-BD98-496B-82F3-E90993037C65}" type="presParOf" srcId="{11CD45AB-8D60-454C-A03A-1E576D8D051D}" destId="{D5785B31-F935-4309-B094-DA79E4154509}" srcOrd="10" destOrd="0" presId="urn:microsoft.com/office/officeart/2005/8/layout/list1"/>
    <dgm:cxn modelId="{C0930DFA-6BCF-4995-B241-A78DDD447B6E}" type="presParOf" srcId="{11CD45AB-8D60-454C-A03A-1E576D8D051D}" destId="{EEF029F7-B248-4C12-A965-312A884AAD6F}" srcOrd="11" destOrd="0" presId="urn:microsoft.com/office/officeart/2005/8/layout/list1"/>
    <dgm:cxn modelId="{5608979E-BE08-4AED-AA7A-B6286CEC3BBE}" type="presParOf" srcId="{11CD45AB-8D60-454C-A03A-1E576D8D051D}" destId="{31427EDD-62CC-40DB-BAC2-EF5060A9003C}" srcOrd="12" destOrd="0" presId="urn:microsoft.com/office/officeart/2005/8/layout/list1"/>
    <dgm:cxn modelId="{6FD0E392-7DD5-4C5C-AACC-5CE5E178DE7A}" type="presParOf" srcId="{31427EDD-62CC-40DB-BAC2-EF5060A9003C}" destId="{59766ED4-824A-43BF-BCFD-082EDD3F2BFB}" srcOrd="0" destOrd="0" presId="urn:microsoft.com/office/officeart/2005/8/layout/list1"/>
    <dgm:cxn modelId="{39281961-BC82-4385-81E3-04305FC4C85A}" type="presParOf" srcId="{31427EDD-62CC-40DB-BAC2-EF5060A9003C}" destId="{F53B2C25-7CB4-476F-83DB-913413329772}" srcOrd="1" destOrd="0" presId="urn:microsoft.com/office/officeart/2005/8/layout/list1"/>
    <dgm:cxn modelId="{B9242310-5DB3-4BA7-AF5F-AA64A207A21E}" type="presParOf" srcId="{11CD45AB-8D60-454C-A03A-1E576D8D051D}" destId="{3FC35F0E-41B1-4602-A788-A4CD85EA0CCE}" srcOrd="13" destOrd="0" presId="urn:microsoft.com/office/officeart/2005/8/layout/list1"/>
    <dgm:cxn modelId="{94F83918-1D7C-4F03-8BB5-0F1B1792BA49}" type="presParOf" srcId="{11CD45AB-8D60-454C-A03A-1E576D8D051D}" destId="{99D0C867-FDA3-49AB-BE52-80A6EECE81DD}" srcOrd="14" destOrd="0" presId="urn:microsoft.com/office/officeart/2005/8/layout/list1"/>
    <dgm:cxn modelId="{59BD568E-15A8-4616-8DC7-0ECCDB031E52}" type="presParOf" srcId="{11CD45AB-8D60-454C-A03A-1E576D8D051D}" destId="{335616BB-4ECF-4660-8D1F-994BFA57E0D2}" srcOrd="15" destOrd="0" presId="urn:microsoft.com/office/officeart/2005/8/layout/list1"/>
    <dgm:cxn modelId="{48BEEB0F-9D4D-4EDB-BDEA-AA6EEAC469B3}" type="presParOf" srcId="{11CD45AB-8D60-454C-A03A-1E576D8D051D}" destId="{2C8E1295-13EA-4EF9-BA53-85D789F16178}" srcOrd="16" destOrd="0" presId="urn:microsoft.com/office/officeart/2005/8/layout/list1"/>
    <dgm:cxn modelId="{CB6B0647-3C6B-461F-9A56-6B904EA54863}" type="presParOf" srcId="{2C8E1295-13EA-4EF9-BA53-85D789F16178}" destId="{B6AEDE8D-C165-4624-884B-695709F97063}" srcOrd="0" destOrd="0" presId="urn:microsoft.com/office/officeart/2005/8/layout/list1"/>
    <dgm:cxn modelId="{0F334990-2056-4385-9DD4-C179F7285E99}" type="presParOf" srcId="{2C8E1295-13EA-4EF9-BA53-85D789F16178}" destId="{D28EB8B1-8DE6-4ADB-8AAC-D4E94374A702}" srcOrd="1" destOrd="0" presId="urn:microsoft.com/office/officeart/2005/8/layout/list1"/>
    <dgm:cxn modelId="{A2DDFC58-6A68-4B5B-B6B0-9B8E67B5D381}" type="presParOf" srcId="{11CD45AB-8D60-454C-A03A-1E576D8D051D}" destId="{301D9892-777F-43BF-8B34-9256F2BD8B95}" srcOrd="17" destOrd="0" presId="urn:microsoft.com/office/officeart/2005/8/layout/list1"/>
    <dgm:cxn modelId="{439B1AA4-537C-47CA-A64E-71101E3E2926}" type="presParOf" srcId="{11CD45AB-8D60-454C-A03A-1E576D8D051D}" destId="{867FB3F9-C887-437E-A24E-A67D4DCDE8CD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3D6447-55E1-47B9-8BD6-E5295B4A2C73}" type="doc">
      <dgm:prSet loTypeId="urn:microsoft.com/office/officeart/2005/8/layout/bProcess4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0995490-A47A-43F9-8424-5E75493F77DD}">
      <dgm:prSet phldrT="[Текст]" custT="1"/>
      <dgm:spPr/>
      <dgm:t>
        <a:bodyPr/>
        <a:lstStyle/>
        <a:p>
          <a:pPr rtl="0"/>
          <a:r>
            <a:rPr kumimoji="0" lang="ru-RU" sz="2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rPr>
            <a:t>Детство Петра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796847-9F91-4736-8A2A-1226CA173CB7}" type="parTrans" cxnId="{17D434AF-B45D-4D89-A16D-BB3FF4D11DBD}">
      <dgm:prSet/>
      <dgm:spPr/>
      <dgm:t>
        <a:bodyPr/>
        <a:lstStyle/>
        <a:p>
          <a:endParaRPr lang="ru-RU"/>
        </a:p>
      </dgm:t>
    </dgm:pt>
    <dgm:pt modelId="{FCFD290B-6D65-47FC-B924-1EDACB5E3125}" type="sibTrans" cxnId="{17D434AF-B45D-4D89-A16D-BB3FF4D11DBD}">
      <dgm:prSet/>
      <dgm:spPr/>
      <dgm:t>
        <a:bodyPr/>
        <a:lstStyle/>
        <a:p>
          <a:endParaRPr lang="ru-RU"/>
        </a:p>
      </dgm:t>
    </dgm:pt>
    <dgm:pt modelId="{C7922094-0BB7-4840-9299-D3BA3E7CDFC9}">
      <dgm:prSet phldrT="[Текст]"/>
      <dgm:spPr/>
      <dgm:t>
        <a:bodyPr/>
        <a:lstStyle/>
        <a:p>
          <a:r>
            <a:rPr kumimoji="0" lang="ru-RU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rPr>
            <a:t>Юность Петра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A7B6FD-06A4-4499-9951-AF8FEB833D57}" type="parTrans" cxnId="{D87ACA12-C808-448E-9452-695E8CC114F8}">
      <dgm:prSet/>
      <dgm:spPr/>
      <dgm:t>
        <a:bodyPr/>
        <a:lstStyle/>
        <a:p>
          <a:endParaRPr lang="ru-RU"/>
        </a:p>
      </dgm:t>
    </dgm:pt>
    <dgm:pt modelId="{DD2ABA96-8E29-41EC-BB64-7DD0F28B189A}" type="sibTrans" cxnId="{D87ACA12-C808-448E-9452-695E8CC114F8}">
      <dgm:prSet/>
      <dgm:spPr/>
      <dgm:t>
        <a:bodyPr/>
        <a:lstStyle/>
        <a:p>
          <a:endParaRPr lang="ru-RU"/>
        </a:p>
      </dgm:t>
    </dgm:pt>
    <dgm:pt modelId="{1E58B4E3-E205-4AEA-A4C8-FB98CFC31734}">
      <dgm:prSet phldrT="[Текст]" custT="1"/>
      <dgm:spPr/>
      <dgm:t>
        <a:bodyPr/>
        <a:lstStyle/>
        <a:p>
          <a:pPr rtl="0"/>
          <a:r>
            <a:rPr kumimoji="0" lang="ru-RU" sz="2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rPr>
            <a:t>Создание регулярной русской армии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B34C73-333A-4A09-AE68-E7481323A03D}" type="parTrans" cxnId="{F859C0E6-A2E3-4843-ADBF-54AF594DF844}">
      <dgm:prSet/>
      <dgm:spPr/>
      <dgm:t>
        <a:bodyPr/>
        <a:lstStyle/>
        <a:p>
          <a:endParaRPr lang="ru-RU"/>
        </a:p>
      </dgm:t>
    </dgm:pt>
    <dgm:pt modelId="{02F3EF1E-05D9-44A4-97DF-4DCC851FCE56}" type="sibTrans" cxnId="{F859C0E6-A2E3-4843-ADBF-54AF594DF844}">
      <dgm:prSet/>
      <dgm:spPr/>
      <dgm:t>
        <a:bodyPr/>
        <a:lstStyle/>
        <a:p>
          <a:endParaRPr lang="ru-RU"/>
        </a:p>
      </dgm:t>
    </dgm:pt>
    <dgm:pt modelId="{F039ED18-2DE3-420C-921C-722F75CC1F71}">
      <dgm:prSet phldrT="[Текст]"/>
      <dgm:spPr/>
      <dgm:t>
        <a:bodyPr/>
        <a:lstStyle/>
        <a:p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rPr>
            <a:t>Реформы Петра1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F459FF-0E7E-4491-9F69-89307EB93D1C}" type="parTrans" cxnId="{F60EDFDE-2813-44E8-8454-D66E4624FAF7}">
      <dgm:prSet/>
      <dgm:spPr/>
      <dgm:t>
        <a:bodyPr/>
        <a:lstStyle/>
        <a:p>
          <a:endParaRPr lang="ru-RU"/>
        </a:p>
      </dgm:t>
    </dgm:pt>
    <dgm:pt modelId="{A67EE086-AB68-4A75-97EA-933F447E9F66}" type="sibTrans" cxnId="{F60EDFDE-2813-44E8-8454-D66E4624FAF7}">
      <dgm:prSet/>
      <dgm:spPr/>
      <dgm:t>
        <a:bodyPr/>
        <a:lstStyle/>
        <a:p>
          <a:endParaRPr lang="ru-RU"/>
        </a:p>
      </dgm:t>
    </dgm:pt>
    <dgm:pt modelId="{7951C47A-E85B-4688-B792-6FCE4B7CFC69}">
      <dgm:prSet phldrT="[Текст]" custT="1"/>
      <dgm:spPr/>
      <dgm:t>
        <a:bodyPr/>
        <a:lstStyle/>
        <a:p>
          <a:r>
            <a:rPr kumimoji="0" lang="ru-RU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rPr>
            <a:t>Основание города</a:t>
          </a:r>
          <a:endParaRPr lang="ru-RU" sz="2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4E3F74-44E0-407D-A2DB-9CF75E3D78C0}" type="parTrans" cxnId="{AE8F1E3E-4600-4936-BF41-8B69B878A044}">
      <dgm:prSet/>
      <dgm:spPr/>
      <dgm:t>
        <a:bodyPr/>
        <a:lstStyle/>
        <a:p>
          <a:endParaRPr lang="ru-RU"/>
        </a:p>
      </dgm:t>
    </dgm:pt>
    <dgm:pt modelId="{72BE1702-4D41-419F-A78C-1B18C09C8619}" type="sibTrans" cxnId="{AE8F1E3E-4600-4936-BF41-8B69B878A044}">
      <dgm:prSet/>
      <dgm:spPr/>
      <dgm:t>
        <a:bodyPr/>
        <a:lstStyle/>
        <a:p>
          <a:endParaRPr lang="ru-RU"/>
        </a:p>
      </dgm:t>
    </dgm:pt>
    <dgm:pt modelId="{E7BB8A98-63D4-4547-B54F-B544EF16D234}">
      <dgm:prSet phldrT="[Текст]" custT="1"/>
      <dgm:spPr/>
      <dgm:t>
        <a:bodyPr/>
        <a:lstStyle/>
        <a:p>
          <a:r>
            <a:rPr kumimoji="0" lang="ru-RU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rPr>
            <a:t>Строительство флота</a:t>
          </a:r>
          <a:endParaRPr lang="ru-RU" sz="2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8DABF9-71D9-4C51-BBFB-7E8FD902A834}" type="parTrans" cxnId="{A40C4E0C-A800-4C17-B3CF-906BF0DD50DC}">
      <dgm:prSet/>
      <dgm:spPr/>
      <dgm:t>
        <a:bodyPr/>
        <a:lstStyle/>
        <a:p>
          <a:endParaRPr lang="ru-RU"/>
        </a:p>
      </dgm:t>
    </dgm:pt>
    <dgm:pt modelId="{6921AB3E-F7FD-416D-9C48-E675EC1A3408}" type="sibTrans" cxnId="{A40C4E0C-A800-4C17-B3CF-906BF0DD50DC}">
      <dgm:prSet/>
      <dgm:spPr/>
      <dgm:t>
        <a:bodyPr/>
        <a:lstStyle/>
        <a:p>
          <a:endParaRPr lang="ru-RU"/>
        </a:p>
      </dgm:t>
    </dgm:pt>
    <dgm:pt modelId="{D6AEA87C-D94B-48C7-94E8-2417BE9D80D1}">
      <dgm:prSet phldrT="[Текст]" custT="1"/>
      <dgm:spPr/>
      <dgm:t>
        <a:bodyPr/>
        <a:lstStyle/>
        <a:p>
          <a:r>
            <a:rPr kumimoji="0" lang="ru-RU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rPr>
            <a:t>Пётр1  глазами писателей</a:t>
          </a:r>
          <a:endParaRPr lang="ru-RU" sz="2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EB1D4A-48D5-4807-9A8C-C503E8691C59}" type="parTrans" cxnId="{55B8EECA-FF64-4899-B960-D1DA8307859D}">
      <dgm:prSet/>
      <dgm:spPr/>
      <dgm:t>
        <a:bodyPr/>
        <a:lstStyle/>
        <a:p>
          <a:endParaRPr lang="ru-RU"/>
        </a:p>
      </dgm:t>
    </dgm:pt>
    <dgm:pt modelId="{6F28922B-7574-4AF7-86FF-F31707A6F821}" type="sibTrans" cxnId="{55B8EECA-FF64-4899-B960-D1DA8307859D}">
      <dgm:prSet/>
      <dgm:spPr/>
      <dgm:t>
        <a:bodyPr/>
        <a:lstStyle/>
        <a:p>
          <a:endParaRPr lang="ru-RU"/>
        </a:p>
      </dgm:t>
    </dgm:pt>
    <dgm:pt modelId="{73F471AD-97C9-4E52-BFBE-1B568A90A35D}">
      <dgm:prSet phldrT="[Текст]" custT="1"/>
      <dgm:spPr/>
      <dgm:t>
        <a:bodyPr/>
        <a:lstStyle/>
        <a:p>
          <a:r>
            <a:rPr kumimoji="0" lang="ru-RU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rPr>
            <a:t>Пётр1 глазами художника</a:t>
          </a:r>
          <a:endParaRPr lang="ru-RU" sz="2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0C0E02-2757-44FF-B856-2A9B486E1DA6}" type="parTrans" cxnId="{1E2DB516-F299-4FEE-AB09-7ABDF3D3DE41}">
      <dgm:prSet/>
      <dgm:spPr/>
      <dgm:t>
        <a:bodyPr/>
        <a:lstStyle/>
        <a:p>
          <a:endParaRPr lang="ru-RU"/>
        </a:p>
      </dgm:t>
    </dgm:pt>
    <dgm:pt modelId="{C5E24384-847A-46B7-8D48-4E13E5079FBB}" type="sibTrans" cxnId="{1E2DB516-F299-4FEE-AB09-7ABDF3D3DE41}">
      <dgm:prSet/>
      <dgm:spPr/>
      <dgm:t>
        <a:bodyPr/>
        <a:lstStyle/>
        <a:p>
          <a:endParaRPr lang="ru-RU"/>
        </a:p>
      </dgm:t>
    </dgm:pt>
    <dgm:pt modelId="{B3733009-BA2B-45D4-8CE5-647AC9D66089}">
      <dgm:prSet phldrT="[Текст]" custT="1"/>
      <dgm:spPr/>
      <dgm:t>
        <a:bodyPr/>
        <a:lstStyle/>
        <a:p>
          <a:r>
            <a:rPr kumimoji="0" lang="ru-RU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rPr>
            <a:t>Ассамблеи</a:t>
          </a:r>
        </a:p>
        <a:p>
          <a:r>
            <a:rPr kumimoji="0" lang="ru-RU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rPr>
            <a:t>Петра1</a:t>
          </a:r>
          <a:endParaRPr lang="ru-RU" sz="2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277A22-80E9-403E-8BC5-8BF513531666}" type="parTrans" cxnId="{4422C08E-8C48-4C67-8C4E-A67DA2F1082F}">
      <dgm:prSet/>
      <dgm:spPr/>
      <dgm:t>
        <a:bodyPr/>
        <a:lstStyle/>
        <a:p>
          <a:endParaRPr lang="ru-RU"/>
        </a:p>
      </dgm:t>
    </dgm:pt>
    <dgm:pt modelId="{5F23B56D-4561-492C-8919-A9DFF2E8ED9D}" type="sibTrans" cxnId="{4422C08E-8C48-4C67-8C4E-A67DA2F1082F}">
      <dgm:prSet/>
      <dgm:spPr/>
      <dgm:t>
        <a:bodyPr/>
        <a:lstStyle/>
        <a:p>
          <a:endParaRPr lang="ru-RU"/>
        </a:p>
      </dgm:t>
    </dgm:pt>
    <dgm:pt modelId="{00B7AE9A-FED9-4BFD-9577-7103CA1F09E5}" type="pres">
      <dgm:prSet presAssocID="{3E3D6447-55E1-47B9-8BD6-E5295B4A2C73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623F81DC-3D69-4270-8172-F7DF3B9F2D1E}" type="pres">
      <dgm:prSet presAssocID="{B0995490-A47A-43F9-8424-5E75493F77DD}" presName="compNode" presStyleCnt="0"/>
      <dgm:spPr/>
    </dgm:pt>
    <dgm:pt modelId="{1CC56AD9-A444-42D9-9277-7BBE61428A8D}" type="pres">
      <dgm:prSet presAssocID="{B0995490-A47A-43F9-8424-5E75493F77DD}" presName="dummyConnPt" presStyleCnt="0"/>
      <dgm:spPr/>
    </dgm:pt>
    <dgm:pt modelId="{9E6F0F1D-DC56-47C6-A6BB-ABA7047CA4B3}" type="pres">
      <dgm:prSet presAssocID="{B0995490-A47A-43F9-8424-5E75493F77DD}" presName="node" presStyleLbl="node1" presStyleIdx="0" presStyleCnt="9" custScaleX="1890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2F7A66-521F-42CB-871B-2A946C6BDB50}" type="pres">
      <dgm:prSet presAssocID="{FCFD290B-6D65-47FC-B924-1EDACB5E3125}" presName="sibTrans" presStyleLbl="bgSibTrans2D1" presStyleIdx="0" presStyleCnt="8"/>
      <dgm:spPr/>
      <dgm:t>
        <a:bodyPr/>
        <a:lstStyle/>
        <a:p>
          <a:endParaRPr lang="ru-RU"/>
        </a:p>
      </dgm:t>
    </dgm:pt>
    <dgm:pt modelId="{98B182D6-0537-4705-A0D6-2CE282144A4F}" type="pres">
      <dgm:prSet presAssocID="{C7922094-0BB7-4840-9299-D3BA3E7CDFC9}" presName="compNode" presStyleCnt="0"/>
      <dgm:spPr/>
    </dgm:pt>
    <dgm:pt modelId="{2B8B4DA1-6E77-4EB7-827E-DCF060F2704D}" type="pres">
      <dgm:prSet presAssocID="{C7922094-0BB7-4840-9299-D3BA3E7CDFC9}" presName="dummyConnPt" presStyleCnt="0"/>
      <dgm:spPr/>
    </dgm:pt>
    <dgm:pt modelId="{6E9AE1C9-4391-4505-982E-F68D05158B18}" type="pres">
      <dgm:prSet presAssocID="{C7922094-0BB7-4840-9299-D3BA3E7CDFC9}" presName="node" presStyleLbl="node1" presStyleIdx="1" presStyleCnt="9" custScaleX="1886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B25B10-B09F-4B09-8477-9FA62612D6E6}" type="pres">
      <dgm:prSet presAssocID="{DD2ABA96-8E29-41EC-BB64-7DD0F28B189A}" presName="sibTrans" presStyleLbl="bgSibTrans2D1" presStyleIdx="1" presStyleCnt="8"/>
      <dgm:spPr/>
      <dgm:t>
        <a:bodyPr/>
        <a:lstStyle/>
        <a:p>
          <a:endParaRPr lang="ru-RU"/>
        </a:p>
      </dgm:t>
    </dgm:pt>
    <dgm:pt modelId="{13F9ECB6-EB54-4CC8-8715-CB72F583F246}" type="pres">
      <dgm:prSet presAssocID="{1E58B4E3-E205-4AEA-A4C8-FB98CFC31734}" presName="compNode" presStyleCnt="0"/>
      <dgm:spPr/>
    </dgm:pt>
    <dgm:pt modelId="{F52C51E1-AE26-4BAB-AD30-BA51AB73254A}" type="pres">
      <dgm:prSet presAssocID="{1E58B4E3-E205-4AEA-A4C8-FB98CFC31734}" presName="dummyConnPt" presStyleCnt="0"/>
      <dgm:spPr/>
    </dgm:pt>
    <dgm:pt modelId="{7295EB7F-777A-41A3-9D49-1023B2767515}" type="pres">
      <dgm:prSet presAssocID="{1E58B4E3-E205-4AEA-A4C8-FB98CFC31734}" presName="node" presStyleLbl="node1" presStyleIdx="2" presStyleCnt="9" custScaleX="1788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CC87C5-3B81-4030-8FE7-BAF81A511798}" type="pres">
      <dgm:prSet presAssocID="{02F3EF1E-05D9-44A4-97DF-4DCC851FCE56}" presName="sibTrans" presStyleLbl="bgSibTrans2D1" presStyleIdx="2" presStyleCnt="8"/>
      <dgm:spPr/>
      <dgm:t>
        <a:bodyPr/>
        <a:lstStyle/>
        <a:p>
          <a:endParaRPr lang="ru-RU"/>
        </a:p>
      </dgm:t>
    </dgm:pt>
    <dgm:pt modelId="{0A731DB8-5D8A-4BA9-A8E1-DB57C5955EA2}" type="pres">
      <dgm:prSet presAssocID="{F039ED18-2DE3-420C-921C-722F75CC1F71}" presName="compNode" presStyleCnt="0"/>
      <dgm:spPr/>
    </dgm:pt>
    <dgm:pt modelId="{BF073712-2DF1-49F4-A862-CA368E7D413A}" type="pres">
      <dgm:prSet presAssocID="{F039ED18-2DE3-420C-921C-722F75CC1F71}" presName="dummyConnPt" presStyleCnt="0"/>
      <dgm:spPr/>
    </dgm:pt>
    <dgm:pt modelId="{9D8F6B36-24E8-4B90-92DA-136147ED750F}" type="pres">
      <dgm:prSet presAssocID="{F039ED18-2DE3-420C-921C-722F75CC1F71}" presName="node" presStyleLbl="node1" presStyleIdx="3" presStyleCnt="9" custScaleX="1796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0D1CBF-E853-417C-B48A-86D7A329786E}" type="pres">
      <dgm:prSet presAssocID="{A67EE086-AB68-4A75-97EA-933F447E9F66}" presName="sibTrans" presStyleLbl="bgSibTrans2D1" presStyleIdx="3" presStyleCnt="8"/>
      <dgm:spPr/>
      <dgm:t>
        <a:bodyPr/>
        <a:lstStyle/>
        <a:p>
          <a:endParaRPr lang="ru-RU"/>
        </a:p>
      </dgm:t>
    </dgm:pt>
    <dgm:pt modelId="{0B176FF5-0A5E-4D3C-BD52-C84E1EE5BD70}" type="pres">
      <dgm:prSet presAssocID="{7951C47A-E85B-4688-B792-6FCE4B7CFC69}" presName="compNode" presStyleCnt="0"/>
      <dgm:spPr/>
    </dgm:pt>
    <dgm:pt modelId="{A4B0EADD-C4C7-40BD-B06C-058821D7E51D}" type="pres">
      <dgm:prSet presAssocID="{7951C47A-E85B-4688-B792-6FCE4B7CFC69}" presName="dummyConnPt" presStyleCnt="0"/>
      <dgm:spPr/>
    </dgm:pt>
    <dgm:pt modelId="{5DACA296-2A2F-4C50-8720-082BFA6DBCC2}" type="pres">
      <dgm:prSet presAssocID="{7951C47A-E85B-4688-B792-6FCE4B7CFC69}" presName="node" presStyleLbl="node1" presStyleIdx="4" presStyleCnt="9" custScaleX="1708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ED77BE-0720-4CFD-8822-050AE00068CB}" type="pres">
      <dgm:prSet presAssocID="{72BE1702-4D41-419F-A78C-1B18C09C8619}" presName="sibTrans" presStyleLbl="bgSibTrans2D1" presStyleIdx="4" presStyleCnt="8"/>
      <dgm:spPr/>
      <dgm:t>
        <a:bodyPr/>
        <a:lstStyle/>
        <a:p>
          <a:endParaRPr lang="ru-RU"/>
        </a:p>
      </dgm:t>
    </dgm:pt>
    <dgm:pt modelId="{E3893017-27D7-43DF-8B57-EB686EAD3BB0}" type="pres">
      <dgm:prSet presAssocID="{E7BB8A98-63D4-4547-B54F-B544EF16D234}" presName="compNode" presStyleCnt="0"/>
      <dgm:spPr/>
    </dgm:pt>
    <dgm:pt modelId="{FDA79CD8-9149-416A-98ED-C539296D8EAB}" type="pres">
      <dgm:prSet presAssocID="{E7BB8A98-63D4-4547-B54F-B544EF16D234}" presName="dummyConnPt" presStyleCnt="0"/>
      <dgm:spPr/>
    </dgm:pt>
    <dgm:pt modelId="{EFE227AA-EEC1-4CA5-9FB6-1D162D2F3817}" type="pres">
      <dgm:prSet presAssocID="{E7BB8A98-63D4-4547-B54F-B544EF16D234}" presName="node" presStyleLbl="node1" presStyleIdx="5" presStyleCnt="9" custScaleX="1873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BCEBC9-1FB8-4D69-82AA-6A76C7E6D804}" type="pres">
      <dgm:prSet presAssocID="{6921AB3E-F7FD-416D-9C48-E675EC1A3408}" presName="sibTrans" presStyleLbl="bgSibTrans2D1" presStyleIdx="5" presStyleCnt="8" custAng="21398994"/>
      <dgm:spPr/>
      <dgm:t>
        <a:bodyPr/>
        <a:lstStyle/>
        <a:p>
          <a:endParaRPr lang="ru-RU"/>
        </a:p>
      </dgm:t>
    </dgm:pt>
    <dgm:pt modelId="{BD5FF1C7-A4EF-494C-859B-CC5D6AD172DC}" type="pres">
      <dgm:prSet presAssocID="{D6AEA87C-D94B-48C7-94E8-2417BE9D80D1}" presName="compNode" presStyleCnt="0"/>
      <dgm:spPr/>
    </dgm:pt>
    <dgm:pt modelId="{86547FE6-65D0-42AE-9F77-43FFEFA0F4EF}" type="pres">
      <dgm:prSet presAssocID="{D6AEA87C-D94B-48C7-94E8-2417BE9D80D1}" presName="dummyConnPt" presStyleCnt="0"/>
      <dgm:spPr/>
    </dgm:pt>
    <dgm:pt modelId="{190E25FA-471B-425A-A0FA-F15AF6283B96}" type="pres">
      <dgm:prSet presAssocID="{D6AEA87C-D94B-48C7-94E8-2417BE9D80D1}" presName="node" presStyleLbl="node1" presStyleIdx="6" presStyleCnt="9" custScaleX="151255" custScaleY="1393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16EF6A-5954-4546-91EA-F6F793D8E0A5}" type="pres">
      <dgm:prSet presAssocID="{6F28922B-7574-4AF7-86FF-F31707A6F821}" presName="sibTrans" presStyleLbl="bgSibTrans2D1" presStyleIdx="6" presStyleCnt="8"/>
      <dgm:spPr/>
      <dgm:t>
        <a:bodyPr/>
        <a:lstStyle/>
        <a:p>
          <a:endParaRPr lang="ru-RU"/>
        </a:p>
      </dgm:t>
    </dgm:pt>
    <dgm:pt modelId="{B3984BC5-2793-4459-BEC9-584CB4C38AC9}" type="pres">
      <dgm:prSet presAssocID="{73F471AD-97C9-4E52-BFBE-1B568A90A35D}" presName="compNode" presStyleCnt="0"/>
      <dgm:spPr/>
    </dgm:pt>
    <dgm:pt modelId="{C88708A3-972A-450F-A9D8-886B4C9F8A78}" type="pres">
      <dgm:prSet presAssocID="{73F471AD-97C9-4E52-BFBE-1B568A90A35D}" presName="dummyConnPt" presStyleCnt="0"/>
      <dgm:spPr/>
    </dgm:pt>
    <dgm:pt modelId="{907B2CA0-E2DE-4265-8772-F21F18AC02F3}" type="pres">
      <dgm:prSet presAssocID="{73F471AD-97C9-4E52-BFBE-1B568A90A35D}" presName="node" presStyleLbl="node1" presStyleIdx="7" presStyleCnt="9" custScaleX="141805" custScaleY="1357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11AD2F-EA05-431F-88DC-8F05834655DF}" type="pres">
      <dgm:prSet presAssocID="{C5E24384-847A-46B7-8D48-4E13E5079FBB}" presName="sibTrans" presStyleLbl="bgSibTrans2D1" presStyleIdx="7" presStyleCnt="8"/>
      <dgm:spPr/>
      <dgm:t>
        <a:bodyPr/>
        <a:lstStyle/>
        <a:p>
          <a:endParaRPr lang="ru-RU"/>
        </a:p>
      </dgm:t>
    </dgm:pt>
    <dgm:pt modelId="{E46969BB-63DB-4586-8D66-793DA5A1FC05}" type="pres">
      <dgm:prSet presAssocID="{B3733009-BA2B-45D4-8CE5-647AC9D66089}" presName="compNode" presStyleCnt="0"/>
      <dgm:spPr/>
    </dgm:pt>
    <dgm:pt modelId="{E912FF26-46A8-46F6-9881-F898EC3D8B60}" type="pres">
      <dgm:prSet presAssocID="{B3733009-BA2B-45D4-8CE5-647AC9D66089}" presName="dummyConnPt" presStyleCnt="0"/>
      <dgm:spPr/>
    </dgm:pt>
    <dgm:pt modelId="{86C8014E-B89A-423E-91B4-065E9406ACB8}" type="pres">
      <dgm:prSet presAssocID="{B3733009-BA2B-45D4-8CE5-647AC9D66089}" presName="node" presStyleLbl="node1" presStyleIdx="8" presStyleCnt="9" custScaleX="142134" custScaleY="1339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9BC2D7A-37FF-4DE0-864A-9010322D014F}" type="presOf" srcId="{73F471AD-97C9-4E52-BFBE-1B568A90A35D}" destId="{907B2CA0-E2DE-4265-8772-F21F18AC02F3}" srcOrd="0" destOrd="0" presId="urn:microsoft.com/office/officeart/2005/8/layout/bProcess4"/>
    <dgm:cxn modelId="{D87ACA12-C808-448E-9452-695E8CC114F8}" srcId="{3E3D6447-55E1-47B9-8BD6-E5295B4A2C73}" destId="{C7922094-0BB7-4840-9299-D3BA3E7CDFC9}" srcOrd="1" destOrd="0" parTransId="{BDA7B6FD-06A4-4499-9951-AF8FEB833D57}" sibTransId="{DD2ABA96-8E29-41EC-BB64-7DD0F28B189A}"/>
    <dgm:cxn modelId="{55B8EECA-FF64-4899-B960-D1DA8307859D}" srcId="{3E3D6447-55E1-47B9-8BD6-E5295B4A2C73}" destId="{D6AEA87C-D94B-48C7-94E8-2417BE9D80D1}" srcOrd="6" destOrd="0" parTransId="{96EB1D4A-48D5-4807-9A8C-C503E8691C59}" sibTransId="{6F28922B-7574-4AF7-86FF-F31707A6F821}"/>
    <dgm:cxn modelId="{D67EF912-F4CE-4646-A26C-C1A4570BD2D5}" type="presOf" srcId="{D6AEA87C-D94B-48C7-94E8-2417BE9D80D1}" destId="{190E25FA-471B-425A-A0FA-F15AF6283B96}" srcOrd="0" destOrd="0" presId="urn:microsoft.com/office/officeart/2005/8/layout/bProcess4"/>
    <dgm:cxn modelId="{A13A4D2C-AD2B-42D0-8BFC-74F5A5A6B486}" type="presOf" srcId="{C7922094-0BB7-4840-9299-D3BA3E7CDFC9}" destId="{6E9AE1C9-4391-4505-982E-F68D05158B18}" srcOrd="0" destOrd="0" presId="urn:microsoft.com/office/officeart/2005/8/layout/bProcess4"/>
    <dgm:cxn modelId="{AE8F1E3E-4600-4936-BF41-8B69B878A044}" srcId="{3E3D6447-55E1-47B9-8BD6-E5295B4A2C73}" destId="{7951C47A-E85B-4688-B792-6FCE4B7CFC69}" srcOrd="4" destOrd="0" parTransId="{144E3F74-44E0-407D-A2DB-9CF75E3D78C0}" sibTransId="{72BE1702-4D41-419F-A78C-1B18C09C8619}"/>
    <dgm:cxn modelId="{E16285C3-5C8B-4AFC-A0CC-72013A8FF63A}" type="presOf" srcId="{6921AB3E-F7FD-416D-9C48-E675EC1A3408}" destId="{FFBCEBC9-1FB8-4D69-82AA-6A76C7E6D804}" srcOrd="0" destOrd="0" presId="urn:microsoft.com/office/officeart/2005/8/layout/bProcess4"/>
    <dgm:cxn modelId="{B5EC5E23-FC34-4FFE-A632-67DF5245118F}" type="presOf" srcId="{7951C47A-E85B-4688-B792-6FCE4B7CFC69}" destId="{5DACA296-2A2F-4C50-8720-082BFA6DBCC2}" srcOrd="0" destOrd="0" presId="urn:microsoft.com/office/officeart/2005/8/layout/bProcess4"/>
    <dgm:cxn modelId="{4422C08E-8C48-4C67-8C4E-A67DA2F1082F}" srcId="{3E3D6447-55E1-47B9-8BD6-E5295B4A2C73}" destId="{B3733009-BA2B-45D4-8CE5-647AC9D66089}" srcOrd="8" destOrd="0" parTransId="{4B277A22-80E9-403E-8BC5-8BF513531666}" sibTransId="{5F23B56D-4561-492C-8919-A9DFF2E8ED9D}"/>
    <dgm:cxn modelId="{1E2DB516-F299-4FEE-AB09-7ABDF3D3DE41}" srcId="{3E3D6447-55E1-47B9-8BD6-E5295B4A2C73}" destId="{73F471AD-97C9-4E52-BFBE-1B568A90A35D}" srcOrd="7" destOrd="0" parTransId="{2A0C0E02-2757-44FF-B856-2A9B486E1DA6}" sibTransId="{C5E24384-847A-46B7-8D48-4E13E5079FBB}"/>
    <dgm:cxn modelId="{46C26580-3B9C-4176-B57E-C799A674C428}" type="presOf" srcId="{B3733009-BA2B-45D4-8CE5-647AC9D66089}" destId="{86C8014E-B89A-423E-91B4-065E9406ACB8}" srcOrd="0" destOrd="0" presId="urn:microsoft.com/office/officeart/2005/8/layout/bProcess4"/>
    <dgm:cxn modelId="{48780C13-4975-4A28-BAAC-14ACB5E15BD8}" type="presOf" srcId="{6F28922B-7574-4AF7-86FF-F31707A6F821}" destId="{8F16EF6A-5954-4546-91EA-F6F793D8E0A5}" srcOrd="0" destOrd="0" presId="urn:microsoft.com/office/officeart/2005/8/layout/bProcess4"/>
    <dgm:cxn modelId="{22B7704E-0267-48A9-AC38-B571BC0649F9}" type="presOf" srcId="{02F3EF1E-05D9-44A4-97DF-4DCC851FCE56}" destId="{D2CC87C5-3B81-4030-8FE7-BAF81A511798}" srcOrd="0" destOrd="0" presId="urn:microsoft.com/office/officeart/2005/8/layout/bProcess4"/>
    <dgm:cxn modelId="{70C5CB32-7631-4AB0-8D3D-D507C28A8503}" type="presOf" srcId="{B0995490-A47A-43F9-8424-5E75493F77DD}" destId="{9E6F0F1D-DC56-47C6-A6BB-ABA7047CA4B3}" srcOrd="0" destOrd="0" presId="urn:microsoft.com/office/officeart/2005/8/layout/bProcess4"/>
    <dgm:cxn modelId="{F898457A-F026-41D3-AAF5-DBB7CF30FD29}" type="presOf" srcId="{1E58B4E3-E205-4AEA-A4C8-FB98CFC31734}" destId="{7295EB7F-777A-41A3-9D49-1023B2767515}" srcOrd="0" destOrd="0" presId="urn:microsoft.com/office/officeart/2005/8/layout/bProcess4"/>
    <dgm:cxn modelId="{438C66DD-D221-41D3-AE08-716313EAA730}" type="presOf" srcId="{E7BB8A98-63D4-4547-B54F-B544EF16D234}" destId="{EFE227AA-EEC1-4CA5-9FB6-1D162D2F3817}" srcOrd="0" destOrd="0" presId="urn:microsoft.com/office/officeart/2005/8/layout/bProcess4"/>
    <dgm:cxn modelId="{126362A7-23FD-4611-B655-888DF6F494B9}" type="presOf" srcId="{DD2ABA96-8E29-41EC-BB64-7DD0F28B189A}" destId="{F5B25B10-B09F-4B09-8477-9FA62612D6E6}" srcOrd="0" destOrd="0" presId="urn:microsoft.com/office/officeart/2005/8/layout/bProcess4"/>
    <dgm:cxn modelId="{17D434AF-B45D-4D89-A16D-BB3FF4D11DBD}" srcId="{3E3D6447-55E1-47B9-8BD6-E5295B4A2C73}" destId="{B0995490-A47A-43F9-8424-5E75493F77DD}" srcOrd="0" destOrd="0" parTransId="{BA796847-9F91-4736-8A2A-1226CA173CB7}" sibTransId="{FCFD290B-6D65-47FC-B924-1EDACB5E3125}"/>
    <dgm:cxn modelId="{D8ECEF6E-91D9-47CD-B88C-F7D7BC98C9F0}" type="presOf" srcId="{72BE1702-4D41-419F-A78C-1B18C09C8619}" destId="{74ED77BE-0720-4CFD-8822-050AE00068CB}" srcOrd="0" destOrd="0" presId="urn:microsoft.com/office/officeart/2005/8/layout/bProcess4"/>
    <dgm:cxn modelId="{F60EDFDE-2813-44E8-8454-D66E4624FAF7}" srcId="{3E3D6447-55E1-47B9-8BD6-E5295B4A2C73}" destId="{F039ED18-2DE3-420C-921C-722F75CC1F71}" srcOrd="3" destOrd="0" parTransId="{03F459FF-0E7E-4491-9F69-89307EB93D1C}" sibTransId="{A67EE086-AB68-4A75-97EA-933F447E9F66}"/>
    <dgm:cxn modelId="{8C1E71BF-1BC8-46CA-B699-73269C3276A3}" type="presOf" srcId="{A67EE086-AB68-4A75-97EA-933F447E9F66}" destId="{DF0D1CBF-E853-417C-B48A-86D7A329786E}" srcOrd="0" destOrd="0" presId="urn:microsoft.com/office/officeart/2005/8/layout/bProcess4"/>
    <dgm:cxn modelId="{D4FF01E4-CEF2-430E-8AE1-18F17CD97B0B}" type="presOf" srcId="{F039ED18-2DE3-420C-921C-722F75CC1F71}" destId="{9D8F6B36-24E8-4B90-92DA-136147ED750F}" srcOrd="0" destOrd="0" presId="urn:microsoft.com/office/officeart/2005/8/layout/bProcess4"/>
    <dgm:cxn modelId="{F859C0E6-A2E3-4843-ADBF-54AF594DF844}" srcId="{3E3D6447-55E1-47B9-8BD6-E5295B4A2C73}" destId="{1E58B4E3-E205-4AEA-A4C8-FB98CFC31734}" srcOrd="2" destOrd="0" parTransId="{B8B34C73-333A-4A09-AE68-E7481323A03D}" sibTransId="{02F3EF1E-05D9-44A4-97DF-4DCC851FCE56}"/>
    <dgm:cxn modelId="{A40C4E0C-A800-4C17-B3CF-906BF0DD50DC}" srcId="{3E3D6447-55E1-47B9-8BD6-E5295B4A2C73}" destId="{E7BB8A98-63D4-4547-B54F-B544EF16D234}" srcOrd="5" destOrd="0" parTransId="{348DABF9-71D9-4C51-BBFB-7E8FD902A834}" sibTransId="{6921AB3E-F7FD-416D-9C48-E675EC1A3408}"/>
    <dgm:cxn modelId="{521F4E1A-6713-4E47-BFD0-5C18B3B0D76E}" type="presOf" srcId="{3E3D6447-55E1-47B9-8BD6-E5295B4A2C73}" destId="{00B7AE9A-FED9-4BFD-9577-7103CA1F09E5}" srcOrd="0" destOrd="0" presId="urn:microsoft.com/office/officeart/2005/8/layout/bProcess4"/>
    <dgm:cxn modelId="{4C9A3482-2CB5-4B9D-BDE2-3F1FF3B5D82A}" type="presOf" srcId="{C5E24384-847A-46B7-8D48-4E13E5079FBB}" destId="{2A11AD2F-EA05-431F-88DC-8F05834655DF}" srcOrd="0" destOrd="0" presId="urn:microsoft.com/office/officeart/2005/8/layout/bProcess4"/>
    <dgm:cxn modelId="{05AD52CD-B833-4F4A-A3EC-647B8DC9089B}" type="presOf" srcId="{FCFD290B-6D65-47FC-B924-1EDACB5E3125}" destId="{7F2F7A66-521F-42CB-871B-2A946C6BDB50}" srcOrd="0" destOrd="0" presId="urn:microsoft.com/office/officeart/2005/8/layout/bProcess4"/>
    <dgm:cxn modelId="{53EB36CA-E5A0-4CA6-92E5-11723FF90625}" type="presParOf" srcId="{00B7AE9A-FED9-4BFD-9577-7103CA1F09E5}" destId="{623F81DC-3D69-4270-8172-F7DF3B9F2D1E}" srcOrd="0" destOrd="0" presId="urn:microsoft.com/office/officeart/2005/8/layout/bProcess4"/>
    <dgm:cxn modelId="{E9941820-8B6E-43F7-9CB4-688AADB7FA2C}" type="presParOf" srcId="{623F81DC-3D69-4270-8172-F7DF3B9F2D1E}" destId="{1CC56AD9-A444-42D9-9277-7BBE61428A8D}" srcOrd="0" destOrd="0" presId="urn:microsoft.com/office/officeart/2005/8/layout/bProcess4"/>
    <dgm:cxn modelId="{910C7EC9-715B-4F58-AB09-1FA98DA1A03B}" type="presParOf" srcId="{623F81DC-3D69-4270-8172-F7DF3B9F2D1E}" destId="{9E6F0F1D-DC56-47C6-A6BB-ABA7047CA4B3}" srcOrd="1" destOrd="0" presId="urn:microsoft.com/office/officeart/2005/8/layout/bProcess4"/>
    <dgm:cxn modelId="{3D1C99D6-FC73-4ACA-B69E-EAD1E96FAB78}" type="presParOf" srcId="{00B7AE9A-FED9-4BFD-9577-7103CA1F09E5}" destId="{7F2F7A66-521F-42CB-871B-2A946C6BDB50}" srcOrd="1" destOrd="0" presId="urn:microsoft.com/office/officeart/2005/8/layout/bProcess4"/>
    <dgm:cxn modelId="{1D5D47DF-5248-4674-9E39-6FA8667F736B}" type="presParOf" srcId="{00B7AE9A-FED9-4BFD-9577-7103CA1F09E5}" destId="{98B182D6-0537-4705-A0D6-2CE282144A4F}" srcOrd="2" destOrd="0" presId="urn:microsoft.com/office/officeart/2005/8/layout/bProcess4"/>
    <dgm:cxn modelId="{529136DE-086F-49B2-BBDA-512475E0593C}" type="presParOf" srcId="{98B182D6-0537-4705-A0D6-2CE282144A4F}" destId="{2B8B4DA1-6E77-4EB7-827E-DCF060F2704D}" srcOrd="0" destOrd="0" presId="urn:microsoft.com/office/officeart/2005/8/layout/bProcess4"/>
    <dgm:cxn modelId="{E950218F-D88E-4FEF-9441-8CEC4C4AC4FB}" type="presParOf" srcId="{98B182D6-0537-4705-A0D6-2CE282144A4F}" destId="{6E9AE1C9-4391-4505-982E-F68D05158B18}" srcOrd="1" destOrd="0" presId="urn:microsoft.com/office/officeart/2005/8/layout/bProcess4"/>
    <dgm:cxn modelId="{E2D57D71-2429-4AAE-9B68-576463348B77}" type="presParOf" srcId="{00B7AE9A-FED9-4BFD-9577-7103CA1F09E5}" destId="{F5B25B10-B09F-4B09-8477-9FA62612D6E6}" srcOrd="3" destOrd="0" presId="urn:microsoft.com/office/officeart/2005/8/layout/bProcess4"/>
    <dgm:cxn modelId="{2FC2DB79-AE2C-4954-B37E-9262B0168695}" type="presParOf" srcId="{00B7AE9A-FED9-4BFD-9577-7103CA1F09E5}" destId="{13F9ECB6-EB54-4CC8-8715-CB72F583F246}" srcOrd="4" destOrd="0" presId="urn:microsoft.com/office/officeart/2005/8/layout/bProcess4"/>
    <dgm:cxn modelId="{06BCBDAA-68CD-427C-A758-25A2B9C1037C}" type="presParOf" srcId="{13F9ECB6-EB54-4CC8-8715-CB72F583F246}" destId="{F52C51E1-AE26-4BAB-AD30-BA51AB73254A}" srcOrd="0" destOrd="0" presId="urn:microsoft.com/office/officeart/2005/8/layout/bProcess4"/>
    <dgm:cxn modelId="{D41710A3-3DD5-471C-87CC-6E900AB76D11}" type="presParOf" srcId="{13F9ECB6-EB54-4CC8-8715-CB72F583F246}" destId="{7295EB7F-777A-41A3-9D49-1023B2767515}" srcOrd="1" destOrd="0" presId="urn:microsoft.com/office/officeart/2005/8/layout/bProcess4"/>
    <dgm:cxn modelId="{73D6B213-103E-40C3-B9E6-0F8ADCED77C4}" type="presParOf" srcId="{00B7AE9A-FED9-4BFD-9577-7103CA1F09E5}" destId="{D2CC87C5-3B81-4030-8FE7-BAF81A511798}" srcOrd="5" destOrd="0" presId="urn:microsoft.com/office/officeart/2005/8/layout/bProcess4"/>
    <dgm:cxn modelId="{CC9081CC-85EE-48F7-A8AA-1C84FEF3C230}" type="presParOf" srcId="{00B7AE9A-FED9-4BFD-9577-7103CA1F09E5}" destId="{0A731DB8-5D8A-4BA9-A8E1-DB57C5955EA2}" srcOrd="6" destOrd="0" presId="urn:microsoft.com/office/officeart/2005/8/layout/bProcess4"/>
    <dgm:cxn modelId="{C3C124F6-7594-439B-86FF-95FE20E2EABE}" type="presParOf" srcId="{0A731DB8-5D8A-4BA9-A8E1-DB57C5955EA2}" destId="{BF073712-2DF1-49F4-A862-CA368E7D413A}" srcOrd="0" destOrd="0" presId="urn:microsoft.com/office/officeart/2005/8/layout/bProcess4"/>
    <dgm:cxn modelId="{599BEB92-6705-4051-83CA-754B5C24BD8D}" type="presParOf" srcId="{0A731DB8-5D8A-4BA9-A8E1-DB57C5955EA2}" destId="{9D8F6B36-24E8-4B90-92DA-136147ED750F}" srcOrd="1" destOrd="0" presId="urn:microsoft.com/office/officeart/2005/8/layout/bProcess4"/>
    <dgm:cxn modelId="{6610DDDD-4503-4BB2-9B17-66C8DE2EEB57}" type="presParOf" srcId="{00B7AE9A-FED9-4BFD-9577-7103CA1F09E5}" destId="{DF0D1CBF-E853-417C-B48A-86D7A329786E}" srcOrd="7" destOrd="0" presId="urn:microsoft.com/office/officeart/2005/8/layout/bProcess4"/>
    <dgm:cxn modelId="{3C5896A8-D410-4E04-B310-C2F4880CA260}" type="presParOf" srcId="{00B7AE9A-FED9-4BFD-9577-7103CA1F09E5}" destId="{0B176FF5-0A5E-4D3C-BD52-C84E1EE5BD70}" srcOrd="8" destOrd="0" presId="urn:microsoft.com/office/officeart/2005/8/layout/bProcess4"/>
    <dgm:cxn modelId="{DF95BDE7-9C16-424A-BF6B-7582E94BD651}" type="presParOf" srcId="{0B176FF5-0A5E-4D3C-BD52-C84E1EE5BD70}" destId="{A4B0EADD-C4C7-40BD-B06C-058821D7E51D}" srcOrd="0" destOrd="0" presId="urn:microsoft.com/office/officeart/2005/8/layout/bProcess4"/>
    <dgm:cxn modelId="{A9A14B2D-9DE3-4B58-9C4B-11C1190815F1}" type="presParOf" srcId="{0B176FF5-0A5E-4D3C-BD52-C84E1EE5BD70}" destId="{5DACA296-2A2F-4C50-8720-082BFA6DBCC2}" srcOrd="1" destOrd="0" presId="urn:microsoft.com/office/officeart/2005/8/layout/bProcess4"/>
    <dgm:cxn modelId="{9A8E212D-FD8E-4583-A0CA-BE92A27B13FF}" type="presParOf" srcId="{00B7AE9A-FED9-4BFD-9577-7103CA1F09E5}" destId="{74ED77BE-0720-4CFD-8822-050AE00068CB}" srcOrd="9" destOrd="0" presId="urn:microsoft.com/office/officeart/2005/8/layout/bProcess4"/>
    <dgm:cxn modelId="{4C3FB814-09B7-4784-BE89-8867DA0825B2}" type="presParOf" srcId="{00B7AE9A-FED9-4BFD-9577-7103CA1F09E5}" destId="{E3893017-27D7-43DF-8B57-EB686EAD3BB0}" srcOrd="10" destOrd="0" presId="urn:microsoft.com/office/officeart/2005/8/layout/bProcess4"/>
    <dgm:cxn modelId="{662DFD9D-BD31-40DC-A93D-6A7F9220FE57}" type="presParOf" srcId="{E3893017-27D7-43DF-8B57-EB686EAD3BB0}" destId="{FDA79CD8-9149-416A-98ED-C539296D8EAB}" srcOrd="0" destOrd="0" presId="urn:microsoft.com/office/officeart/2005/8/layout/bProcess4"/>
    <dgm:cxn modelId="{C9B780C0-D62F-463D-B5DC-C4DE5ADA6B44}" type="presParOf" srcId="{E3893017-27D7-43DF-8B57-EB686EAD3BB0}" destId="{EFE227AA-EEC1-4CA5-9FB6-1D162D2F3817}" srcOrd="1" destOrd="0" presId="urn:microsoft.com/office/officeart/2005/8/layout/bProcess4"/>
    <dgm:cxn modelId="{92F6D5A9-BB18-441A-B1C3-B0A03AD38F5E}" type="presParOf" srcId="{00B7AE9A-FED9-4BFD-9577-7103CA1F09E5}" destId="{FFBCEBC9-1FB8-4D69-82AA-6A76C7E6D804}" srcOrd="11" destOrd="0" presId="urn:microsoft.com/office/officeart/2005/8/layout/bProcess4"/>
    <dgm:cxn modelId="{22282083-E8CE-447F-A55B-B64A30414E88}" type="presParOf" srcId="{00B7AE9A-FED9-4BFD-9577-7103CA1F09E5}" destId="{BD5FF1C7-A4EF-494C-859B-CC5D6AD172DC}" srcOrd="12" destOrd="0" presId="urn:microsoft.com/office/officeart/2005/8/layout/bProcess4"/>
    <dgm:cxn modelId="{1B337E8B-F121-4F6D-B1E2-3E5443BEE541}" type="presParOf" srcId="{BD5FF1C7-A4EF-494C-859B-CC5D6AD172DC}" destId="{86547FE6-65D0-42AE-9F77-43FFEFA0F4EF}" srcOrd="0" destOrd="0" presId="urn:microsoft.com/office/officeart/2005/8/layout/bProcess4"/>
    <dgm:cxn modelId="{42F99D29-2986-4490-9A29-37D20F667330}" type="presParOf" srcId="{BD5FF1C7-A4EF-494C-859B-CC5D6AD172DC}" destId="{190E25FA-471B-425A-A0FA-F15AF6283B96}" srcOrd="1" destOrd="0" presId="urn:microsoft.com/office/officeart/2005/8/layout/bProcess4"/>
    <dgm:cxn modelId="{9479D5F7-D0B7-4256-9DA6-CAEE352AD3D2}" type="presParOf" srcId="{00B7AE9A-FED9-4BFD-9577-7103CA1F09E5}" destId="{8F16EF6A-5954-4546-91EA-F6F793D8E0A5}" srcOrd="13" destOrd="0" presId="urn:microsoft.com/office/officeart/2005/8/layout/bProcess4"/>
    <dgm:cxn modelId="{DCE450BE-875A-45A3-A081-EECCCE4395F2}" type="presParOf" srcId="{00B7AE9A-FED9-4BFD-9577-7103CA1F09E5}" destId="{B3984BC5-2793-4459-BEC9-584CB4C38AC9}" srcOrd="14" destOrd="0" presId="urn:microsoft.com/office/officeart/2005/8/layout/bProcess4"/>
    <dgm:cxn modelId="{ABB4D886-9FBD-452A-B7A3-6BB099026B97}" type="presParOf" srcId="{B3984BC5-2793-4459-BEC9-584CB4C38AC9}" destId="{C88708A3-972A-450F-A9D8-886B4C9F8A78}" srcOrd="0" destOrd="0" presId="urn:microsoft.com/office/officeart/2005/8/layout/bProcess4"/>
    <dgm:cxn modelId="{6CD2B13B-8C25-476D-9FE0-AF8D59068202}" type="presParOf" srcId="{B3984BC5-2793-4459-BEC9-584CB4C38AC9}" destId="{907B2CA0-E2DE-4265-8772-F21F18AC02F3}" srcOrd="1" destOrd="0" presId="urn:microsoft.com/office/officeart/2005/8/layout/bProcess4"/>
    <dgm:cxn modelId="{A34CBF05-EFD7-45A8-A08A-8D3D7D7DDD75}" type="presParOf" srcId="{00B7AE9A-FED9-4BFD-9577-7103CA1F09E5}" destId="{2A11AD2F-EA05-431F-88DC-8F05834655DF}" srcOrd="15" destOrd="0" presId="urn:microsoft.com/office/officeart/2005/8/layout/bProcess4"/>
    <dgm:cxn modelId="{4428ED68-663A-4CD7-A3D1-BB902DCA2693}" type="presParOf" srcId="{00B7AE9A-FED9-4BFD-9577-7103CA1F09E5}" destId="{E46969BB-63DB-4586-8D66-793DA5A1FC05}" srcOrd="16" destOrd="0" presId="urn:microsoft.com/office/officeart/2005/8/layout/bProcess4"/>
    <dgm:cxn modelId="{A5D0234C-E51F-4DA6-911F-8C0D2646DADE}" type="presParOf" srcId="{E46969BB-63DB-4586-8D66-793DA5A1FC05}" destId="{E912FF26-46A8-46F6-9881-F898EC3D8B60}" srcOrd="0" destOrd="0" presId="urn:microsoft.com/office/officeart/2005/8/layout/bProcess4"/>
    <dgm:cxn modelId="{150CB617-EC76-40DD-9366-FB0E00CF5ECF}" type="presParOf" srcId="{E46969BB-63DB-4586-8D66-793DA5A1FC05}" destId="{86C8014E-B89A-423E-91B4-065E9406ACB8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6854D20-70C0-4D84-9EB5-95FB30C7EA8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AB46D69-33F4-49BE-A148-0222A50C9D9D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РИСОВАНИЕ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A368C0-8565-4EBA-97CB-8592E035F0E5}" type="parTrans" cxnId="{027712E2-0A17-47AB-8B2C-CC19B230DF8E}">
      <dgm:prSet/>
      <dgm:spPr/>
      <dgm:t>
        <a:bodyPr/>
        <a:lstStyle/>
        <a:p>
          <a:endParaRPr lang="ru-RU"/>
        </a:p>
      </dgm:t>
    </dgm:pt>
    <dgm:pt modelId="{F0727B90-3FDC-4246-B5B8-C35972AA36F8}" type="sibTrans" cxnId="{027712E2-0A17-47AB-8B2C-CC19B230DF8E}">
      <dgm:prSet/>
      <dgm:spPr/>
      <dgm:t>
        <a:bodyPr/>
        <a:lstStyle/>
        <a:p>
          <a:endParaRPr lang="ru-RU"/>
        </a:p>
      </dgm:t>
    </dgm:pt>
    <dgm:pt modelId="{585FFDE5-88FE-44B8-9490-88C835DB7DE3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МАКЕТИРОВАНИЕ ФЛОТА, ГОРОДА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2A9958-718C-49F3-ABB5-7747184033E4}" type="parTrans" cxnId="{F5B6E42E-D7C9-4069-BF1B-1C136888EDB2}">
      <dgm:prSet/>
      <dgm:spPr/>
      <dgm:t>
        <a:bodyPr/>
        <a:lstStyle/>
        <a:p>
          <a:endParaRPr lang="ru-RU"/>
        </a:p>
      </dgm:t>
    </dgm:pt>
    <dgm:pt modelId="{C4C88247-024A-4169-8699-0AA4616167F4}" type="sibTrans" cxnId="{F5B6E42E-D7C9-4069-BF1B-1C136888EDB2}">
      <dgm:prSet/>
      <dgm:spPr/>
      <dgm:t>
        <a:bodyPr/>
        <a:lstStyle/>
        <a:p>
          <a:endParaRPr lang="ru-RU"/>
        </a:p>
      </dgm:t>
    </dgm:pt>
    <dgm:pt modelId="{454A93B0-18DE-4CA2-B0C4-9E7A8A543942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ИГРОВАЯ ДЕЯТЕЛЬНОСТЬ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458DD6-32EB-4212-A1C7-8EAD0BC05B1F}" type="parTrans" cxnId="{E2D5F44E-3DB1-469A-818E-0A6C33DE76D6}">
      <dgm:prSet/>
      <dgm:spPr/>
      <dgm:t>
        <a:bodyPr/>
        <a:lstStyle/>
        <a:p>
          <a:endParaRPr lang="ru-RU"/>
        </a:p>
      </dgm:t>
    </dgm:pt>
    <dgm:pt modelId="{DBD88FF5-4FD6-4A5A-A09E-440DA8D1BB71}" type="sibTrans" cxnId="{E2D5F44E-3DB1-469A-818E-0A6C33DE76D6}">
      <dgm:prSet/>
      <dgm:spPr/>
      <dgm:t>
        <a:bodyPr/>
        <a:lstStyle/>
        <a:p>
          <a:endParaRPr lang="ru-RU"/>
        </a:p>
      </dgm:t>
    </dgm:pt>
    <dgm:pt modelId="{D88591B9-E3BF-4ACA-8546-B7E247FAA503}">
      <dgm:prSet custT="1"/>
      <dgm:spPr/>
      <dgm:t>
        <a:bodyPr/>
        <a:lstStyle/>
        <a:p>
          <a:pPr algn="ctr"/>
          <a:r>
            <a:rPr lang="ru-RU" sz="2000" b="1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АССАМБЛЕЯ ВРЕМЁН ПЕТРА 1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48EBD5-AAFB-4718-A819-E8B1E9113279}" type="parTrans" cxnId="{C805EEC2-60C9-475A-B36D-589D2C9E49C0}">
      <dgm:prSet/>
      <dgm:spPr/>
      <dgm:t>
        <a:bodyPr/>
        <a:lstStyle/>
        <a:p>
          <a:endParaRPr lang="ru-RU"/>
        </a:p>
      </dgm:t>
    </dgm:pt>
    <dgm:pt modelId="{961F83F0-0F2B-47FE-A927-5C9B624B9A4D}" type="sibTrans" cxnId="{C805EEC2-60C9-475A-B36D-589D2C9E49C0}">
      <dgm:prSet/>
      <dgm:spPr/>
      <dgm:t>
        <a:bodyPr/>
        <a:lstStyle/>
        <a:p>
          <a:endParaRPr lang="ru-RU"/>
        </a:p>
      </dgm:t>
    </dgm:pt>
    <dgm:pt modelId="{32ED7919-ADEB-49E0-A8F8-7CA96FACDEF7}">
      <dgm:prSet custT="1"/>
      <dgm:spPr/>
      <dgm:t>
        <a:bodyPr/>
        <a:lstStyle/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ОФОРМЛЕНИЕ АЛЬБОМА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428E75-F029-48AC-B23D-FC5A7DF66955}" type="parTrans" cxnId="{7D84A8B1-3B5D-4A8C-8729-DFEE12FAEDAC}">
      <dgm:prSet/>
      <dgm:spPr/>
      <dgm:t>
        <a:bodyPr/>
        <a:lstStyle/>
        <a:p>
          <a:endParaRPr lang="ru-RU"/>
        </a:p>
      </dgm:t>
    </dgm:pt>
    <dgm:pt modelId="{A195E3B1-CC4E-49DC-9C79-F48DC3FCE13A}" type="sibTrans" cxnId="{7D84A8B1-3B5D-4A8C-8729-DFEE12FAEDAC}">
      <dgm:prSet/>
      <dgm:spPr/>
      <dgm:t>
        <a:bodyPr/>
        <a:lstStyle/>
        <a:p>
          <a:endParaRPr lang="ru-RU"/>
        </a:p>
      </dgm:t>
    </dgm:pt>
    <dgm:pt modelId="{11CD45AB-8D60-454C-A03A-1E576D8D051D}" type="pres">
      <dgm:prSet presAssocID="{C6854D20-70C0-4D84-9EB5-95FB30C7EA8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FA16A7-2DE1-4D8B-A076-474E47519E43}" type="pres">
      <dgm:prSet presAssocID="{4AB46D69-33F4-49BE-A148-0222A50C9D9D}" presName="parentLin" presStyleCnt="0"/>
      <dgm:spPr/>
    </dgm:pt>
    <dgm:pt modelId="{E08C5527-25AC-4699-9C4B-2C277FD1BBA8}" type="pres">
      <dgm:prSet presAssocID="{4AB46D69-33F4-49BE-A148-0222A50C9D9D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9C0C8D65-06BE-4616-8D9F-81EF2840F150}" type="pres">
      <dgm:prSet presAssocID="{4AB46D69-33F4-49BE-A148-0222A50C9D9D}" presName="parentText" presStyleLbl="node1" presStyleIdx="0" presStyleCnt="5" custLinFactNeighborX="15410" custLinFactNeighborY="-65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9FD35B-8826-46D2-98F8-4DDB6FD3D422}" type="pres">
      <dgm:prSet presAssocID="{4AB46D69-33F4-49BE-A148-0222A50C9D9D}" presName="negativeSpace" presStyleCnt="0"/>
      <dgm:spPr/>
    </dgm:pt>
    <dgm:pt modelId="{5911FA93-426E-45BD-80B5-9AC7CF0BC79C}" type="pres">
      <dgm:prSet presAssocID="{4AB46D69-33F4-49BE-A148-0222A50C9D9D}" presName="childText" presStyleLbl="conFgAcc1" presStyleIdx="0" presStyleCnt="5">
        <dgm:presLayoutVars>
          <dgm:bulletEnabled val="1"/>
        </dgm:presLayoutVars>
      </dgm:prSet>
      <dgm:spPr/>
    </dgm:pt>
    <dgm:pt modelId="{F87A6176-C555-40F4-96C8-28D64D61B66E}" type="pres">
      <dgm:prSet presAssocID="{F0727B90-3FDC-4246-B5B8-C35972AA36F8}" presName="spaceBetweenRectangles" presStyleCnt="0"/>
      <dgm:spPr/>
    </dgm:pt>
    <dgm:pt modelId="{D57F2E99-EB93-4528-93DE-86D968B5E2C4}" type="pres">
      <dgm:prSet presAssocID="{585FFDE5-88FE-44B8-9490-88C835DB7DE3}" presName="parentLin" presStyleCnt="0"/>
      <dgm:spPr/>
    </dgm:pt>
    <dgm:pt modelId="{D5CA9947-23B4-4AA7-A5DE-B5749721102C}" type="pres">
      <dgm:prSet presAssocID="{585FFDE5-88FE-44B8-9490-88C835DB7DE3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8FBF2B9A-5C8E-4B44-AEA7-7DC2887CD2F0}" type="pres">
      <dgm:prSet presAssocID="{585FFDE5-88FE-44B8-9490-88C835DB7DE3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F29E0E-A092-4739-9776-64F5ECD79479}" type="pres">
      <dgm:prSet presAssocID="{585FFDE5-88FE-44B8-9490-88C835DB7DE3}" presName="negativeSpace" presStyleCnt="0"/>
      <dgm:spPr/>
    </dgm:pt>
    <dgm:pt modelId="{9FF7A15B-C7FD-4AF8-8650-69D814A0D368}" type="pres">
      <dgm:prSet presAssocID="{585FFDE5-88FE-44B8-9490-88C835DB7DE3}" presName="childText" presStyleLbl="conFgAcc1" presStyleIdx="1" presStyleCnt="5">
        <dgm:presLayoutVars>
          <dgm:bulletEnabled val="1"/>
        </dgm:presLayoutVars>
      </dgm:prSet>
      <dgm:spPr/>
    </dgm:pt>
    <dgm:pt modelId="{909EA708-5E5F-4C24-9458-889796943FF4}" type="pres">
      <dgm:prSet presAssocID="{C4C88247-024A-4169-8699-0AA4616167F4}" presName="spaceBetweenRectangles" presStyleCnt="0"/>
      <dgm:spPr/>
    </dgm:pt>
    <dgm:pt modelId="{2D41B8A9-30F9-494A-92AA-F41AA10B3064}" type="pres">
      <dgm:prSet presAssocID="{454A93B0-18DE-4CA2-B0C4-9E7A8A543942}" presName="parentLin" presStyleCnt="0"/>
      <dgm:spPr/>
    </dgm:pt>
    <dgm:pt modelId="{79D81F63-29B9-4AC4-9822-B83808545D5B}" type="pres">
      <dgm:prSet presAssocID="{454A93B0-18DE-4CA2-B0C4-9E7A8A543942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618E9E4C-1B6B-423E-9524-F02449C4798F}" type="pres">
      <dgm:prSet presAssocID="{454A93B0-18DE-4CA2-B0C4-9E7A8A54394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AA8A20-EC5B-4ACE-A0AB-E8B35745A358}" type="pres">
      <dgm:prSet presAssocID="{454A93B0-18DE-4CA2-B0C4-9E7A8A543942}" presName="negativeSpace" presStyleCnt="0"/>
      <dgm:spPr/>
    </dgm:pt>
    <dgm:pt modelId="{D5785B31-F935-4309-B094-DA79E4154509}" type="pres">
      <dgm:prSet presAssocID="{454A93B0-18DE-4CA2-B0C4-9E7A8A543942}" presName="childText" presStyleLbl="conFgAcc1" presStyleIdx="2" presStyleCnt="5">
        <dgm:presLayoutVars>
          <dgm:bulletEnabled val="1"/>
        </dgm:presLayoutVars>
      </dgm:prSet>
      <dgm:spPr/>
    </dgm:pt>
    <dgm:pt modelId="{EEF029F7-B248-4C12-A965-312A884AAD6F}" type="pres">
      <dgm:prSet presAssocID="{DBD88FF5-4FD6-4A5A-A09E-440DA8D1BB71}" presName="spaceBetweenRectangles" presStyleCnt="0"/>
      <dgm:spPr/>
    </dgm:pt>
    <dgm:pt modelId="{31427EDD-62CC-40DB-BAC2-EF5060A9003C}" type="pres">
      <dgm:prSet presAssocID="{D88591B9-E3BF-4ACA-8546-B7E247FAA503}" presName="parentLin" presStyleCnt="0"/>
      <dgm:spPr/>
    </dgm:pt>
    <dgm:pt modelId="{59766ED4-824A-43BF-BCFD-082EDD3F2BFB}" type="pres">
      <dgm:prSet presAssocID="{D88591B9-E3BF-4ACA-8546-B7E247FAA503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F53B2C25-7CB4-476F-83DB-913413329772}" type="pres">
      <dgm:prSet presAssocID="{D88591B9-E3BF-4ACA-8546-B7E247FAA503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C35F0E-41B1-4602-A788-A4CD85EA0CCE}" type="pres">
      <dgm:prSet presAssocID="{D88591B9-E3BF-4ACA-8546-B7E247FAA503}" presName="negativeSpace" presStyleCnt="0"/>
      <dgm:spPr/>
    </dgm:pt>
    <dgm:pt modelId="{99D0C867-FDA3-49AB-BE52-80A6EECE81DD}" type="pres">
      <dgm:prSet presAssocID="{D88591B9-E3BF-4ACA-8546-B7E247FAA503}" presName="childText" presStyleLbl="conFgAcc1" presStyleIdx="3" presStyleCnt="5" custLinFactNeighborY="-41025">
        <dgm:presLayoutVars>
          <dgm:bulletEnabled val="1"/>
        </dgm:presLayoutVars>
      </dgm:prSet>
      <dgm:spPr/>
    </dgm:pt>
    <dgm:pt modelId="{335616BB-4ECF-4660-8D1F-994BFA57E0D2}" type="pres">
      <dgm:prSet presAssocID="{961F83F0-0F2B-47FE-A927-5C9B624B9A4D}" presName="spaceBetweenRectangles" presStyleCnt="0"/>
      <dgm:spPr/>
    </dgm:pt>
    <dgm:pt modelId="{2C8E1295-13EA-4EF9-BA53-85D789F16178}" type="pres">
      <dgm:prSet presAssocID="{32ED7919-ADEB-49E0-A8F8-7CA96FACDEF7}" presName="parentLin" presStyleCnt="0"/>
      <dgm:spPr/>
    </dgm:pt>
    <dgm:pt modelId="{B6AEDE8D-C165-4624-884B-695709F97063}" type="pres">
      <dgm:prSet presAssocID="{32ED7919-ADEB-49E0-A8F8-7CA96FACDEF7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D28EB8B1-8DE6-4ADB-8AAC-D4E94374A702}" type="pres">
      <dgm:prSet presAssocID="{32ED7919-ADEB-49E0-A8F8-7CA96FACDEF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1D9892-777F-43BF-8B34-9256F2BD8B95}" type="pres">
      <dgm:prSet presAssocID="{32ED7919-ADEB-49E0-A8F8-7CA96FACDEF7}" presName="negativeSpace" presStyleCnt="0"/>
      <dgm:spPr/>
    </dgm:pt>
    <dgm:pt modelId="{867FB3F9-C887-437E-A24E-A67D4DCDE8CD}" type="pres">
      <dgm:prSet presAssocID="{32ED7919-ADEB-49E0-A8F8-7CA96FACDEF7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027712E2-0A17-47AB-8B2C-CC19B230DF8E}" srcId="{C6854D20-70C0-4D84-9EB5-95FB30C7EA83}" destId="{4AB46D69-33F4-49BE-A148-0222A50C9D9D}" srcOrd="0" destOrd="0" parTransId="{EBA368C0-8565-4EBA-97CB-8592E035F0E5}" sibTransId="{F0727B90-3FDC-4246-B5B8-C35972AA36F8}"/>
    <dgm:cxn modelId="{E2D5F44E-3DB1-469A-818E-0A6C33DE76D6}" srcId="{C6854D20-70C0-4D84-9EB5-95FB30C7EA83}" destId="{454A93B0-18DE-4CA2-B0C4-9E7A8A543942}" srcOrd="2" destOrd="0" parTransId="{11458DD6-32EB-4212-A1C7-8EAD0BC05B1F}" sibTransId="{DBD88FF5-4FD6-4A5A-A09E-440DA8D1BB71}"/>
    <dgm:cxn modelId="{7D84A8B1-3B5D-4A8C-8729-DFEE12FAEDAC}" srcId="{C6854D20-70C0-4D84-9EB5-95FB30C7EA83}" destId="{32ED7919-ADEB-49E0-A8F8-7CA96FACDEF7}" srcOrd="4" destOrd="0" parTransId="{AF428E75-F029-48AC-B23D-FC5A7DF66955}" sibTransId="{A195E3B1-CC4E-49DC-9C79-F48DC3FCE13A}"/>
    <dgm:cxn modelId="{49CFE9EC-0E3D-482C-A8EA-F2A3D09E729E}" type="presOf" srcId="{4AB46D69-33F4-49BE-A148-0222A50C9D9D}" destId="{9C0C8D65-06BE-4616-8D9F-81EF2840F150}" srcOrd="1" destOrd="0" presId="urn:microsoft.com/office/officeart/2005/8/layout/list1"/>
    <dgm:cxn modelId="{DD8C83C8-0161-43B5-96FC-5A22D6CD8317}" type="presOf" srcId="{454A93B0-18DE-4CA2-B0C4-9E7A8A543942}" destId="{618E9E4C-1B6B-423E-9524-F02449C4798F}" srcOrd="1" destOrd="0" presId="urn:microsoft.com/office/officeart/2005/8/layout/list1"/>
    <dgm:cxn modelId="{35AB7D8D-8C8F-48F4-A44D-8CCCDE822B12}" type="presOf" srcId="{D88591B9-E3BF-4ACA-8546-B7E247FAA503}" destId="{F53B2C25-7CB4-476F-83DB-913413329772}" srcOrd="1" destOrd="0" presId="urn:microsoft.com/office/officeart/2005/8/layout/list1"/>
    <dgm:cxn modelId="{D094ED15-5C95-455E-997E-464C2D291C68}" type="presOf" srcId="{32ED7919-ADEB-49E0-A8F8-7CA96FACDEF7}" destId="{B6AEDE8D-C165-4624-884B-695709F97063}" srcOrd="0" destOrd="0" presId="urn:microsoft.com/office/officeart/2005/8/layout/list1"/>
    <dgm:cxn modelId="{5D1C1E4B-7B95-4BB0-92AA-E1B6CE6CE410}" type="presOf" srcId="{585FFDE5-88FE-44B8-9490-88C835DB7DE3}" destId="{D5CA9947-23B4-4AA7-A5DE-B5749721102C}" srcOrd="0" destOrd="0" presId="urn:microsoft.com/office/officeart/2005/8/layout/list1"/>
    <dgm:cxn modelId="{8EFD1A78-957A-4186-8447-AF2473E48CF4}" type="presOf" srcId="{D88591B9-E3BF-4ACA-8546-B7E247FAA503}" destId="{59766ED4-824A-43BF-BCFD-082EDD3F2BFB}" srcOrd="0" destOrd="0" presId="urn:microsoft.com/office/officeart/2005/8/layout/list1"/>
    <dgm:cxn modelId="{C805EEC2-60C9-475A-B36D-589D2C9E49C0}" srcId="{C6854D20-70C0-4D84-9EB5-95FB30C7EA83}" destId="{D88591B9-E3BF-4ACA-8546-B7E247FAA503}" srcOrd="3" destOrd="0" parTransId="{1048EBD5-AAFB-4718-A819-E8B1E9113279}" sibTransId="{961F83F0-0F2B-47FE-A927-5C9B624B9A4D}"/>
    <dgm:cxn modelId="{8261F460-F651-4802-A68C-62278B31A72C}" type="presOf" srcId="{454A93B0-18DE-4CA2-B0C4-9E7A8A543942}" destId="{79D81F63-29B9-4AC4-9822-B83808545D5B}" srcOrd="0" destOrd="0" presId="urn:microsoft.com/office/officeart/2005/8/layout/list1"/>
    <dgm:cxn modelId="{435994FB-13B6-4D45-8F1E-CB9A4B475CCD}" type="presOf" srcId="{585FFDE5-88FE-44B8-9490-88C835DB7DE3}" destId="{8FBF2B9A-5C8E-4B44-AEA7-7DC2887CD2F0}" srcOrd="1" destOrd="0" presId="urn:microsoft.com/office/officeart/2005/8/layout/list1"/>
    <dgm:cxn modelId="{2249183E-58C8-4B2E-8792-ECF2B9D92B09}" type="presOf" srcId="{C6854D20-70C0-4D84-9EB5-95FB30C7EA83}" destId="{11CD45AB-8D60-454C-A03A-1E576D8D051D}" srcOrd="0" destOrd="0" presId="urn:microsoft.com/office/officeart/2005/8/layout/list1"/>
    <dgm:cxn modelId="{F5B6E42E-D7C9-4069-BF1B-1C136888EDB2}" srcId="{C6854D20-70C0-4D84-9EB5-95FB30C7EA83}" destId="{585FFDE5-88FE-44B8-9490-88C835DB7DE3}" srcOrd="1" destOrd="0" parTransId="{172A9958-718C-49F3-ABB5-7747184033E4}" sibTransId="{C4C88247-024A-4169-8699-0AA4616167F4}"/>
    <dgm:cxn modelId="{0E2D433E-F802-4649-B58D-6A95D542B87C}" type="presOf" srcId="{32ED7919-ADEB-49E0-A8F8-7CA96FACDEF7}" destId="{D28EB8B1-8DE6-4ADB-8AAC-D4E94374A702}" srcOrd="1" destOrd="0" presId="urn:microsoft.com/office/officeart/2005/8/layout/list1"/>
    <dgm:cxn modelId="{CF4D7B57-ADA9-4167-8D8A-673F00BB246F}" type="presOf" srcId="{4AB46D69-33F4-49BE-A148-0222A50C9D9D}" destId="{E08C5527-25AC-4699-9C4B-2C277FD1BBA8}" srcOrd="0" destOrd="0" presId="urn:microsoft.com/office/officeart/2005/8/layout/list1"/>
    <dgm:cxn modelId="{9FAE008B-822C-4CC0-874F-41D6FD9F89E0}" type="presParOf" srcId="{11CD45AB-8D60-454C-A03A-1E576D8D051D}" destId="{5CFA16A7-2DE1-4D8B-A076-474E47519E43}" srcOrd="0" destOrd="0" presId="urn:microsoft.com/office/officeart/2005/8/layout/list1"/>
    <dgm:cxn modelId="{8D34F36A-F00C-441C-B18F-7039A7C6C913}" type="presParOf" srcId="{5CFA16A7-2DE1-4D8B-A076-474E47519E43}" destId="{E08C5527-25AC-4699-9C4B-2C277FD1BBA8}" srcOrd="0" destOrd="0" presId="urn:microsoft.com/office/officeart/2005/8/layout/list1"/>
    <dgm:cxn modelId="{85C4EC82-A896-43EF-BCA9-B13074C494F2}" type="presParOf" srcId="{5CFA16A7-2DE1-4D8B-A076-474E47519E43}" destId="{9C0C8D65-06BE-4616-8D9F-81EF2840F150}" srcOrd="1" destOrd="0" presId="urn:microsoft.com/office/officeart/2005/8/layout/list1"/>
    <dgm:cxn modelId="{BED80B47-2E5B-463E-9662-E784BDFDC165}" type="presParOf" srcId="{11CD45AB-8D60-454C-A03A-1E576D8D051D}" destId="{409FD35B-8826-46D2-98F8-4DDB6FD3D422}" srcOrd="1" destOrd="0" presId="urn:microsoft.com/office/officeart/2005/8/layout/list1"/>
    <dgm:cxn modelId="{29F85FC8-4F37-481F-9334-CDD5F4006264}" type="presParOf" srcId="{11CD45AB-8D60-454C-A03A-1E576D8D051D}" destId="{5911FA93-426E-45BD-80B5-9AC7CF0BC79C}" srcOrd="2" destOrd="0" presId="urn:microsoft.com/office/officeart/2005/8/layout/list1"/>
    <dgm:cxn modelId="{A0534B3D-ADD6-4913-A3AE-3A01EC4EE4BD}" type="presParOf" srcId="{11CD45AB-8D60-454C-A03A-1E576D8D051D}" destId="{F87A6176-C555-40F4-96C8-28D64D61B66E}" srcOrd="3" destOrd="0" presId="urn:microsoft.com/office/officeart/2005/8/layout/list1"/>
    <dgm:cxn modelId="{53F04C19-871A-42BF-9660-09A377328662}" type="presParOf" srcId="{11CD45AB-8D60-454C-A03A-1E576D8D051D}" destId="{D57F2E99-EB93-4528-93DE-86D968B5E2C4}" srcOrd="4" destOrd="0" presId="urn:microsoft.com/office/officeart/2005/8/layout/list1"/>
    <dgm:cxn modelId="{C40B79B1-C73D-424E-B4D4-15416EB42476}" type="presParOf" srcId="{D57F2E99-EB93-4528-93DE-86D968B5E2C4}" destId="{D5CA9947-23B4-4AA7-A5DE-B5749721102C}" srcOrd="0" destOrd="0" presId="urn:microsoft.com/office/officeart/2005/8/layout/list1"/>
    <dgm:cxn modelId="{A799E2FC-391B-4986-A674-9CD85BFB9CE1}" type="presParOf" srcId="{D57F2E99-EB93-4528-93DE-86D968B5E2C4}" destId="{8FBF2B9A-5C8E-4B44-AEA7-7DC2887CD2F0}" srcOrd="1" destOrd="0" presId="urn:microsoft.com/office/officeart/2005/8/layout/list1"/>
    <dgm:cxn modelId="{B39B9795-E80C-4258-B432-84BF5C9B7E5B}" type="presParOf" srcId="{11CD45AB-8D60-454C-A03A-1E576D8D051D}" destId="{44F29E0E-A092-4739-9776-64F5ECD79479}" srcOrd="5" destOrd="0" presId="urn:microsoft.com/office/officeart/2005/8/layout/list1"/>
    <dgm:cxn modelId="{FF15D000-F6DC-4AA5-89CE-91FFAE16E07B}" type="presParOf" srcId="{11CD45AB-8D60-454C-A03A-1E576D8D051D}" destId="{9FF7A15B-C7FD-4AF8-8650-69D814A0D368}" srcOrd="6" destOrd="0" presId="urn:microsoft.com/office/officeart/2005/8/layout/list1"/>
    <dgm:cxn modelId="{9F2C44AD-F375-40EC-8048-4B0B88D64E43}" type="presParOf" srcId="{11CD45AB-8D60-454C-A03A-1E576D8D051D}" destId="{909EA708-5E5F-4C24-9458-889796943FF4}" srcOrd="7" destOrd="0" presId="urn:microsoft.com/office/officeart/2005/8/layout/list1"/>
    <dgm:cxn modelId="{A8E0B8A4-0228-43B6-8BE6-E9B98C9313C8}" type="presParOf" srcId="{11CD45AB-8D60-454C-A03A-1E576D8D051D}" destId="{2D41B8A9-30F9-494A-92AA-F41AA10B3064}" srcOrd="8" destOrd="0" presId="urn:microsoft.com/office/officeart/2005/8/layout/list1"/>
    <dgm:cxn modelId="{1C407C61-C913-4792-B898-F0236788B14C}" type="presParOf" srcId="{2D41B8A9-30F9-494A-92AA-F41AA10B3064}" destId="{79D81F63-29B9-4AC4-9822-B83808545D5B}" srcOrd="0" destOrd="0" presId="urn:microsoft.com/office/officeart/2005/8/layout/list1"/>
    <dgm:cxn modelId="{C165D03E-0256-44E7-91A9-EE6B2AA79BD9}" type="presParOf" srcId="{2D41B8A9-30F9-494A-92AA-F41AA10B3064}" destId="{618E9E4C-1B6B-423E-9524-F02449C4798F}" srcOrd="1" destOrd="0" presId="urn:microsoft.com/office/officeart/2005/8/layout/list1"/>
    <dgm:cxn modelId="{E4E46AB6-63D6-4143-A4B8-1192C1DA5B97}" type="presParOf" srcId="{11CD45AB-8D60-454C-A03A-1E576D8D051D}" destId="{40AA8A20-EC5B-4ACE-A0AB-E8B35745A358}" srcOrd="9" destOrd="0" presId="urn:microsoft.com/office/officeart/2005/8/layout/list1"/>
    <dgm:cxn modelId="{854B4B43-6C6E-4DA7-8818-B11742411752}" type="presParOf" srcId="{11CD45AB-8D60-454C-A03A-1E576D8D051D}" destId="{D5785B31-F935-4309-B094-DA79E4154509}" srcOrd="10" destOrd="0" presId="urn:microsoft.com/office/officeart/2005/8/layout/list1"/>
    <dgm:cxn modelId="{77280958-82AE-4AAF-8403-1F063B7C7CD1}" type="presParOf" srcId="{11CD45AB-8D60-454C-A03A-1E576D8D051D}" destId="{EEF029F7-B248-4C12-A965-312A884AAD6F}" srcOrd="11" destOrd="0" presId="urn:microsoft.com/office/officeart/2005/8/layout/list1"/>
    <dgm:cxn modelId="{7658BDB7-E417-4F8F-B25B-D809C2A8E51E}" type="presParOf" srcId="{11CD45AB-8D60-454C-A03A-1E576D8D051D}" destId="{31427EDD-62CC-40DB-BAC2-EF5060A9003C}" srcOrd="12" destOrd="0" presId="urn:microsoft.com/office/officeart/2005/8/layout/list1"/>
    <dgm:cxn modelId="{0DB02A7C-FFE1-4056-9EDA-CB7CA3253F61}" type="presParOf" srcId="{31427EDD-62CC-40DB-BAC2-EF5060A9003C}" destId="{59766ED4-824A-43BF-BCFD-082EDD3F2BFB}" srcOrd="0" destOrd="0" presId="urn:microsoft.com/office/officeart/2005/8/layout/list1"/>
    <dgm:cxn modelId="{9DD2478F-EE76-4B2C-BAF4-CECB200F59A6}" type="presParOf" srcId="{31427EDD-62CC-40DB-BAC2-EF5060A9003C}" destId="{F53B2C25-7CB4-476F-83DB-913413329772}" srcOrd="1" destOrd="0" presId="urn:microsoft.com/office/officeart/2005/8/layout/list1"/>
    <dgm:cxn modelId="{86AD0928-9C40-43D3-89EC-8CC30FB8DD62}" type="presParOf" srcId="{11CD45AB-8D60-454C-A03A-1E576D8D051D}" destId="{3FC35F0E-41B1-4602-A788-A4CD85EA0CCE}" srcOrd="13" destOrd="0" presId="urn:microsoft.com/office/officeart/2005/8/layout/list1"/>
    <dgm:cxn modelId="{BAEB5F44-88A5-438D-ACD7-A6E574D91303}" type="presParOf" srcId="{11CD45AB-8D60-454C-A03A-1E576D8D051D}" destId="{99D0C867-FDA3-49AB-BE52-80A6EECE81DD}" srcOrd="14" destOrd="0" presId="urn:microsoft.com/office/officeart/2005/8/layout/list1"/>
    <dgm:cxn modelId="{AADCFE1F-5967-4C7D-B964-48D706CA6C8B}" type="presParOf" srcId="{11CD45AB-8D60-454C-A03A-1E576D8D051D}" destId="{335616BB-4ECF-4660-8D1F-994BFA57E0D2}" srcOrd="15" destOrd="0" presId="urn:microsoft.com/office/officeart/2005/8/layout/list1"/>
    <dgm:cxn modelId="{8B0B7AB0-F7F5-4BC5-884F-65AEA5F4EF38}" type="presParOf" srcId="{11CD45AB-8D60-454C-A03A-1E576D8D051D}" destId="{2C8E1295-13EA-4EF9-BA53-85D789F16178}" srcOrd="16" destOrd="0" presId="urn:microsoft.com/office/officeart/2005/8/layout/list1"/>
    <dgm:cxn modelId="{98D948BA-F759-4FA9-A9F5-5A8B1CEC7E7F}" type="presParOf" srcId="{2C8E1295-13EA-4EF9-BA53-85D789F16178}" destId="{B6AEDE8D-C165-4624-884B-695709F97063}" srcOrd="0" destOrd="0" presId="urn:microsoft.com/office/officeart/2005/8/layout/list1"/>
    <dgm:cxn modelId="{EA2F1714-269D-406B-AA34-0CE5E579A4F4}" type="presParOf" srcId="{2C8E1295-13EA-4EF9-BA53-85D789F16178}" destId="{D28EB8B1-8DE6-4ADB-8AAC-D4E94374A702}" srcOrd="1" destOrd="0" presId="urn:microsoft.com/office/officeart/2005/8/layout/list1"/>
    <dgm:cxn modelId="{51597015-9F6D-4FA8-9BF2-45103D9E7915}" type="presParOf" srcId="{11CD45AB-8D60-454C-A03A-1E576D8D051D}" destId="{301D9892-777F-43BF-8B34-9256F2BD8B95}" srcOrd="17" destOrd="0" presId="urn:microsoft.com/office/officeart/2005/8/layout/list1"/>
    <dgm:cxn modelId="{2CD2AB4D-C143-4275-98DA-C112CFAB5A46}" type="presParOf" srcId="{11CD45AB-8D60-454C-A03A-1E576D8D051D}" destId="{867FB3F9-C887-437E-A24E-A67D4DCDE8CD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11FA93-426E-45BD-80B5-9AC7CF0BC79C}">
      <dsp:nvSpPr>
        <dsp:cNvPr id="0" name=""/>
        <dsp:cNvSpPr/>
      </dsp:nvSpPr>
      <dsp:spPr>
        <a:xfrm>
          <a:off x="0" y="412084"/>
          <a:ext cx="6768752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0C8D65-06BE-4616-8D9F-81EF2840F150}">
      <dsp:nvSpPr>
        <dsp:cNvPr id="0" name=""/>
        <dsp:cNvSpPr/>
      </dsp:nvSpPr>
      <dsp:spPr>
        <a:xfrm>
          <a:off x="390590" y="53196"/>
          <a:ext cx="5833486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90" tIns="0" rIns="17909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ПОГРУЖЕНИЕ В ПРОЕКТ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5175" y="87781"/>
        <a:ext cx="5764316" cy="639310"/>
      </dsp:txXfrm>
    </dsp:sp>
    <dsp:sp modelId="{9FF7A15B-C7FD-4AF8-8650-69D814A0D368}">
      <dsp:nvSpPr>
        <dsp:cNvPr id="0" name=""/>
        <dsp:cNvSpPr/>
      </dsp:nvSpPr>
      <dsp:spPr>
        <a:xfrm>
          <a:off x="0" y="1500724"/>
          <a:ext cx="6768752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BF2B9A-5C8E-4B44-AEA7-7DC2887CD2F0}">
      <dsp:nvSpPr>
        <dsp:cNvPr id="0" name=""/>
        <dsp:cNvSpPr/>
      </dsp:nvSpPr>
      <dsp:spPr>
        <a:xfrm>
          <a:off x="390587" y="1133320"/>
          <a:ext cx="5848032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90" tIns="0" rIns="17909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ПЛАНИРОВАНИЕ ДЕЯТЕЛЬНОСТИ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5172" y="1167905"/>
        <a:ext cx="5778862" cy="639310"/>
      </dsp:txXfrm>
    </dsp:sp>
    <dsp:sp modelId="{D5785B31-F935-4309-B094-DA79E4154509}">
      <dsp:nvSpPr>
        <dsp:cNvPr id="0" name=""/>
        <dsp:cNvSpPr/>
      </dsp:nvSpPr>
      <dsp:spPr>
        <a:xfrm>
          <a:off x="0" y="2589364"/>
          <a:ext cx="6768752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E9E4C-1B6B-423E-9524-F02449C4798F}">
      <dsp:nvSpPr>
        <dsp:cNvPr id="0" name=""/>
        <dsp:cNvSpPr/>
      </dsp:nvSpPr>
      <dsp:spPr>
        <a:xfrm>
          <a:off x="338437" y="2235124"/>
          <a:ext cx="5897735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90" tIns="0" rIns="17909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ОСУЩЕСТВЛЕНИЕ ДЕЯТЕЛЬНОСТИ ПО ПРОЕКТУ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3022" y="2269709"/>
        <a:ext cx="5828565" cy="639310"/>
      </dsp:txXfrm>
    </dsp:sp>
    <dsp:sp modelId="{99D0C867-FDA3-49AB-BE52-80A6EECE81DD}">
      <dsp:nvSpPr>
        <dsp:cNvPr id="0" name=""/>
        <dsp:cNvSpPr/>
      </dsp:nvSpPr>
      <dsp:spPr>
        <a:xfrm>
          <a:off x="0" y="3624835"/>
          <a:ext cx="6768752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3B2C25-7CB4-476F-83DB-913413329772}">
      <dsp:nvSpPr>
        <dsp:cNvPr id="0" name=""/>
        <dsp:cNvSpPr/>
      </dsp:nvSpPr>
      <dsp:spPr>
        <a:xfrm>
          <a:off x="338437" y="3323764"/>
          <a:ext cx="5940757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90" tIns="0" rIns="17909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ОФОРМЛЕНИЕ РЕЗУЛЬТАТОВ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3022" y="3358349"/>
        <a:ext cx="5871587" cy="639310"/>
      </dsp:txXfrm>
    </dsp:sp>
    <dsp:sp modelId="{867FB3F9-C887-437E-A24E-A67D4DCDE8CD}">
      <dsp:nvSpPr>
        <dsp:cNvPr id="0" name=""/>
        <dsp:cNvSpPr/>
      </dsp:nvSpPr>
      <dsp:spPr>
        <a:xfrm>
          <a:off x="0" y="4766643"/>
          <a:ext cx="6768752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8EB8B1-8DE6-4ADB-8AAC-D4E94374A702}">
      <dsp:nvSpPr>
        <dsp:cNvPr id="0" name=""/>
        <dsp:cNvSpPr/>
      </dsp:nvSpPr>
      <dsp:spPr>
        <a:xfrm>
          <a:off x="338437" y="4412403"/>
          <a:ext cx="5890249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90" tIns="0" rIns="17909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ПРЕЗЕНТАЦИЯ РЕЗУЛЬТАТОВ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3022" y="4446988"/>
        <a:ext cx="5821079" cy="639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F7A66-521F-42CB-871B-2A946C6BDB50}">
      <dsp:nvSpPr>
        <dsp:cNvPr id="0" name=""/>
        <dsp:cNvSpPr/>
      </dsp:nvSpPr>
      <dsp:spPr>
        <a:xfrm rot="5400000">
          <a:off x="396451" y="1057913"/>
          <a:ext cx="1077016" cy="129969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E6F0F1D-DC56-47C6-A6BB-ABA7047CA4B3}">
      <dsp:nvSpPr>
        <dsp:cNvPr id="0" name=""/>
        <dsp:cNvSpPr/>
      </dsp:nvSpPr>
      <dsp:spPr>
        <a:xfrm>
          <a:off x="1" y="368930"/>
          <a:ext cx="2730317" cy="8664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rPr>
            <a:t>Детство Петра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379" y="394308"/>
        <a:ext cx="2679561" cy="815708"/>
      </dsp:txXfrm>
    </dsp:sp>
    <dsp:sp modelId="{F5B25B10-B09F-4B09-8477-9FA62612D6E6}">
      <dsp:nvSpPr>
        <dsp:cNvPr id="0" name=""/>
        <dsp:cNvSpPr/>
      </dsp:nvSpPr>
      <dsp:spPr>
        <a:xfrm rot="5400000">
          <a:off x="396451" y="2140994"/>
          <a:ext cx="1077016" cy="129969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E9AE1C9-4391-4505-982E-F68D05158B18}">
      <dsp:nvSpPr>
        <dsp:cNvPr id="0" name=""/>
        <dsp:cNvSpPr/>
      </dsp:nvSpPr>
      <dsp:spPr>
        <a:xfrm>
          <a:off x="3055" y="1452011"/>
          <a:ext cx="2724208" cy="8664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rPr>
            <a:t>Юность Петра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433" y="1477389"/>
        <a:ext cx="2673452" cy="815708"/>
      </dsp:txXfrm>
    </dsp:sp>
    <dsp:sp modelId="{D2CC87C5-3B81-4030-8FE7-BAF81A511798}">
      <dsp:nvSpPr>
        <dsp:cNvPr id="0" name=""/>
        <dsp:cNvSpPr/>
      </dsp:nvSpPr>
      <dsp:spPr>
        <a:xfrm>
          <a:off x="940383" y="2682535"/>
          <a:ext cx="3183263" cy="129969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295EB7F-777A-41A3-9D49-1023B2767515}">
      <dsp:nvSpPr>
        <dsp:cNvPr id="0" name=""/>
        <dsp:cNvSpPr/>
      </dsp:nvSpPr>
      <dsp:spPr>
        <a:xfrm>
          <a:off x="73535" y="2535092"/>
          <a:ext cx="2583249" cy="8664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rPr>
            <a:t>Создание регулярной русской армии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913" y="2560470"/>
        <a:ext cx="2532493" cy="815708"/>
      </dsp:txXfrm>
    </dsp:sp>
    <dsp:sp modelId="{DF0D1CBF-E853-417C-B48A-86D7A329786E}">
      <dsp:nvSpPr>
        <dsp:cNvPr id="0" name=""/>
        <dsp:cNvSpPr/>
      </dsp:nvSpPr>
      <dsp:spPr>
        <a:xfrm rot="16200000">
          <a:off x="3590587" y="2140994"/>
          <a:ext cx="1077016" cy="129969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D8F6B36-24E8-4B90-92DA-136147ED750F}">
      <dsp:nvSpPr>
        <dsp:cNvPr id="0" name=""/>
        <dsp:cNvSpPr/>
      </dsp:nvSpPr>
      <dsp:spPr>
        <a:xfrm>
          <a:off x="3261858" y="2535092"/>
          <a:ext cx="2594874" cy="8664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4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rPr>
            <a:t>Реформы Петра1</a:t>
          </a:r>
          <a:endParaRPr lang="ru-RU" sz="2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87236" y="2560470"/>
        <a:ext cx="2544118" cy="815708"/>
      </dsp:txXfrm>
    </dsp:sp>
    <dsp:sp modelId="{74ED77BE-0720-4CFD-8822-050AE00068CB}">
      <dsp:nvSpPr>
        <dsp:cNvPr id="0" name=""/>
        <dsp:cNvSpPr/>
      </dsp:nvSpPr>
      <dsp:spPr>
        <a:xfrm rot="16200000">
          <a:off x="3590587" y="1057913"/>
          <a:ext cx="1077016" cy="129969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DACA296-2A2F-4C50-8720-082BFA6DBCC2}">
      <dsp:nvSpPr>
        <dsp:cNvPr id="0" name=""/>
        <dsp:cNvSpPr/>
      </dsp:nvSpPr>
      <dsp:spPr>
        <a:xfrm>
          <a:off x="3325875" y="1452011"/>
          <a:ext cx="2466839" cy="8664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4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rPr>
            <a:t>Основание города</a:t>
          </a:r>
          <a:endParaRPr lang="ru-RU" sz="2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51253" y="1477389"/>
        <a:ext cx="2416083" cy="815708"/>
      </dsp:txXfrm>
    </dsp:sp>
    <dsp:sp modelId="{FFBCEBC9-1FB8-4D69-82AA-6A76C7E6D804}">
      <dsp:nvSpPr>
        <dsp:cNvPr id="0" name=""/>
        <dsp:cNvSpPr/>
      </dsp:nvSpPr>
      <dsp:spPr>
        <a:xfrm rot="21599982">
          <a:off x="4132284" y="601561"/>
          <a:ext cx="2915836" cy="129969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FE227AA-EEC1-4CA5-9FB6-1D162D2F3817}">
      <dsp:nvSpPr>
        <dsp:cNvPr id="0" name=""/>
        <dsp:cNvSpPr/>
      </dsp:nvSpPr>
      <dsp:spPr>
        <a:xfrm>
          <a:off x="3206874" y="368930"/>
          <a:ext cx="2704843" cy="8664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4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rPr>
            <a:t>Строительство флота</a:t>
          </a:r>
          <a:endParaRPr lang="ru-RU" sz="2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32252" y="394308"/>
        <a:ext cx="2654087" cy="815708"/>
      </dsp:txXfrm>
    </dsp:sp>
    <dsp:sp modelId="{8F16EF6A-5954-4546-91EA-F6F793D8E0A5}">
      <dsp:nvSpPr>
        <dsp:cNvPr id="0" name=""/>
        <dsp:cNvSpPr/>
      </dsp:nvSpPr>
      <dsp:spPr>
        <a:xfrm rot="5400000">
          <a:off x="6350259" y="1390931"/>
          <a:ext cx="1399911" cy="129969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90E25FA-471B-425A-A0FA-F15AF6283B96}">
      <dsp:nvSpPr>
        <dsp:cNvPr id="0" name=""/>
        <dsp:cNvSpPr/>
      </dsp:nvSpPr>
      <dsp:spPr>
        <a:xfrm>
          <a:off x="6388273" y="368930"/>
          <a:ext cx="2184285" cy="12072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4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rPr>
            <a:t>Пётр1  глазами писателей</a:t>
          </a:r>
          <a:endParaRPr lang="ru-RU" sz="2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23631" y="404288"/>
        <a:ext cx="2113569" cy="1136503"/>
      </dsp:txXfrm>
    </dsp:sp>
    <dsp:sp modelId="{2A11AD2F-EA05-431F-88DC-8F05834655DF}">
      <dsp:nvSpPr>
        <dsp:cNvPr id="0" name=""/>
        <dsp:cNvSpPr/>
      </dsp:nvSpPr>
      <dsp:spPr>
        <a:xfrm rot="5400000">
          <a:off x="6361847" y="2787487"/>
          <a:ext cx="1376737" cy="129969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07B2CA0-E2DE-4265-8772-F21F18AC02F3}">
      <dsp:nvSpPr>
        <dsp:cNvPr id="0" name=""/>
        <dsp:cNvSpPr/>
      </dsp:nvSpPr>
      <dsp:spPr>
        <a:xfrm>
          <a:off x="6456507" y="1792765"/>
          <a:ext cx="2047817" cy="11760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4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rPr>
            <a:t>Пётр1 глазами художника</a:t>
          </a:r>
          <a:endParaRPr lang="ru-RU" sz="2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90952" y="1827210"/>
        <a:ext cx="1978927" cy="1107162"/>
      </dsp:txXfrm>
    </dsp:sp>
    <dsp:sp modelId="{86C8014E-B89A-423E-91B4-065E9406ACB8}">
      <dsp:nvSpPr>
        <dsp:cNvPr id="0" name=""/>
        <dsp:cNvSpPr/>
      </dsp:nvSpPr>
      <dsp:spPr>
        <a:xfrm>
          <a:off x="6454131" y="3185434"/>
          <a:ext cx="2052568" cy="11605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4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rPr>
            <a:t>Ассамблеи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4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rPr>
            <a:t>Петра1</a:t>
          </a:r>
          <a:endParaRPr lang="ru-RU" sz="2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88122" y="3219425"/>
        <a:ext cx="1984586" cy="10925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11FA93-426E-45BD-80B5-9AC7CF0BC79C}">
      <dsp:nvSpPr>
        <dsp:cNvPr id="0" name=""/>
        <dsp:cNvSpPr/>
      </dsp:nvSpPr>
      <dsp:spPr>
        <a:xfrm>
          <a:off x="0" y="412084"/>
          <a:ext cx="7072362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0C8D65-06BE-4616-8D9F-81EF2840F150}">
      <dsp:nvSpPr>
        <dsp:cNvPr id="0" name=""/>
        <dsp:cNvSpPr/>
      </dsp:nvSpPr>
      <dsp:spPr>
        <a:xfrm>
          <a:off x="408110" y="53196"/>
          <a:ext cx="4950653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123" tIns="0" rIns="187123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РИСОВАНИЕ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2695" y="87781"/>
        <a:ext cx="4881483" cy="639310"/>
      </dsp:txXfrm>
    </dsp:sp>
    <dsp:sp modelId="{9FF7A15B-C7FD-4AF8-8650-69D814A0D368}">
      <dsp:nvSpPr>
        <dsp:cNvPr id="0" name=""/>
        <dsp:cNvSpPr/>
      </dsp:nvSpPr>
      <dsp:spPr>
        <a:xfrm>
          <a:off x="0" y="1500724"/>
          <a:ext cx="7072362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BF2B9A-5C8E-4B44-AEA7-7DC2887CD2F0}">
      <dsp:nvSpPr>
        <dsp:cNvPr id="0" name=""/>
        <dsp:cNvSpPr/>
      </dsp:nvSpPr>
      <dsp:spPr>
        <a:xfrm>
          <a:off x="353618" y="1146484"/>
          <a:ext cx="4950653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123" tIns="0" rIns="187123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МАКЕТИРОВАНИЕ ФЛОТА, ГОРОДА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8203" y="1181069"/>
        <a:ext cx="4881483" cy="639310"/>
      </dsp:txXfrm>
    </dsp:sp>
    <dsp:sp modelId="{D5785B31-F935-4309-B094-DA79E4154509}">
      <dsp:nvSpPr>
        <dsp:cNvPr id="0" name=""/>
        <dsp:cNvSpPr/>
      </dsp:nvSpPr>
      <dsp:spPr>
        <a:xfrm>
          <a:off x="0" y="2589364"/>
          <a:ext cx="7072362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E9E4C-1B6B-423E-9524-F02449C4798F}">
      <dsp:nvSpPr>
        <dsp:cNvPr id="0" name=""/>
        <dsp:cNvSpPr/>
      </dsp:nvSpPr>
      <dsp:spPr>
        <a:xfrm>
          <a:off x="353618" y="2235124"/>
          <a:ext cx="4950653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123" tIns="0" rIns="187123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ИГРОВАЯ ДЕЯТЕЛЬНОСТЬ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8203" y="2269709"/>
        <a:ext cx="4881483" cy="639310"/>
      </dsp:txXfrm>
    </dsp:sp>
    <dsp:sp modelId="{99D0C867-FDA3-49AB-BE52-80A6EECE81DD}">
      <dsp:nvSpPr>
        <dsp:cNvPr id="0" name=""/>
        <dsp:cNvSpPr/>
      </dsp:nvSpPr>
      <dsp:spPr>
        <a:xfrm>
          <a:off x="0" y="3624835"/>
          <a:ext cx="7072362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3B2C25-7CB4-476F-83DB-913413329772}">
      <dsp:nvSpPr>
        <dsp:cNvPr id="0" name=""/>
        <dsp:cNvSpPr/>
      </dsp:nvSpPr>
      <dsp:spPr>
        <a:xfrm>
          <a:off x="353618" y="3323764"/>
          <a:ext cx="4950653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123" tIns="0" rIns="187123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АССАМБЛЕЯ ВРЕМЁН ПЕТРА 1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8203" y="3358349"/>
        <a:ext cx="4881483" cy="639310"/>
      </dsp:txXfrm>
    </dsp:sp>
    <dsp:sp modelId="{867FB3F9-C887-437E-A24E-A67D4DCDE8CD}">
      <dsp:nvSpPr>
        <dsp:cNvPr id="0" name=""/>
        <dsp:cNvSpPr/>
      </dsp:nvSpPr>
      <dsp:spPr>
        <a:xfrm>
          <a:off x="0" y="4766643"/>
          <a:ext cx="7072362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8EB8B1-8DE6-4ADB-8AAC-D4E94374A702}">
      <dsp:nvSpPr>
        <dsp:cNvPr id="0" name=""/>
        <dsp:cNvSpPr/>
      </dsp:nvSpPr>
      <dsp:spPr>
        <a:xfrm>
          <a:off x="353618" y="4412403"/>
          <a:ext cx="4950653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123" tIns="0" rIns="187123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ОФОРМЛЕНИЕ АЛЬБОМА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8203" y="4446988"/>
        <a:ext cx="4881483" cy="639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156E716-078E-4C74-85B7-E5A3B2F1B2D6}" type="datetimeFigureOut">
              <a:rPr lang="ru-RU"/>
              <a:pPr>
                <a:defRPr/>
              </a:pPr>
              <a:t>09.11.2021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891A2A9-CC32-4F10-A939-9EF0FC55EA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413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143C1F-02FA-4DBA-974B-8919FB525C4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D6E45-3C6D-4BBF-BCF1-7848EAA46898}" type="datetimeFigureOut">
              <a:rPr lang="ru-RU"/>
              <a:pPr>
                <a:defRPr/>
              </a:pPr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A5B51-BD81-4A67-8643-A69F3B8EBB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BC30C-E599-4784-8907-2FD47CC43E84}" type="datetimeFigureOut">
              <a:rPr lang="ru-RU"/>
              <a:pPr>
                <a:defRPr/>
              </a:pPr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46177-FD34-44B0-88F8-8CB4F21745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A52D3-2590-49C1-BA3B-761FEF59597A}" type="datetimeFigureOut">
              <a:rPr lang="ru-RU"/>
              <a:pPr>
                <a:defRPr/>
              </a:pPr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37DE8-0D5B-4ADF-9FFB-8ECC614B45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3A91D-2AE6-421F-B0A1-ABE89449D1AC}" type="datetimeFigureOut">
              <a:rPr lang="ru-RU"/>
              <a:pPr>
                <a:defRPr/>
              </a:pPr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98AB2-0D2F-46C9-A5F2-154587708A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7AC3C-4E31-4150-879A-1C4C3DF44469}" type="datetimeFigureOut">
              <a:rPr lang="ru-RU"/>
              <a:pPr>
                <a:defRPr/>
              </a:pPr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751A2-A3F6-492A-98A8-2975F3E9A5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468C5-39C6-4379-8A67-FFE1D9FE1B90}" type="datetimeFigureOut">
              <a:rPr lang="ru-RU"/>
              <a:pPr>
                <a:defRPr/>
              </a:pPr>
              <a:t>09.11.2021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120F4-5DEC-45F4-AE3C-317F4AB9FF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EDC8F-0483-4706-862F-CE355599C1E0}" type="datetimeFigureOut">
              <a:rPr lang="ru-RU"/>
              <a:pPr>
                <a:defRPr/>
              </a:pPr>
              <a:t>09.11.2021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FE3CE-59D9-4082-921F-7E8F3DC2C8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11CCC-DC24-42E0-B713-BBCB2E379491}" type="datetimeFigureOut">
              <a:rPr lang="ru-RU"/>
              <a:pPr>
                <a:defRPr/>
              </a:pPr>
              <a:t>09.11.2021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CAFC9-2FEF-47EF-A618-31BE53BE12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A018C-001D-40E4-9642-8DBA30B6EADA}" type="datetimeFigureOut">
              <a:rPr lang="ru-RU"/>
              <a:pPr>
                <a:defRPr/>
              </a:pPr>
              <a:t>09.11.2021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6E511-FE19-4BB9-9384-CA98008BF2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9C26A-1207-47A4-80B4-662355E30C90}" type="datetimeFigureOut">
              <a:rPr lang="ru-RU"/>
              <a:pPr>
                <a:defRPr/>
              </a:pPr>
              <a:t>09.11.2021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F84CA-514A-4D8A-903E-ACBCD08611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C9780-8E97-48E7-BA73-4D0984528ACB}" type="datetimeFigureOut">
              <a:rPr lang="ru-RU"/>
              <a:pPr>
                <a:defRPr/>
              </a:pPr>
              <a:t>09.11.2021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D94B0-77E3-4DD1-886B-5018825A70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D9D89A7-16EA-48AE-AAD3-7E8019C821CE}" type="datetimeFigureOut">
              <a:rPr lang="ru-RU"/>
              <a:pPr>
                <a:defRPr/>
              </a:pPr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DCBD7BE-630D-4A5B-BD5B-6E528B0048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76672"/>
            <a:ext cx="8424936" cy="264033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проект </a:t>
            </a:r>
            <a:r>
              <a:rPr 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solidFill>
                  <a:srgbClr val="002060"/>
                </a:solidFill>
              </a:rPr>
              <a:t> 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Петра 1 – эпоха Просвещения России </a:t>
            </a:r>
            <a:endParaRPr lang="ru-RU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86188" y="4857750"/>
            <a:ext cx="5000625" cy="1143000"/>
          </a:xfrm>
        </p:spPr>
        <p:txBody>
          <a:bodyPr rtlCol="0">
            <a:noAutofit/>
          </a:bodyPr>
          <a:lstStyle/>
          <a:p>
            <a:pPr algn="l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b="1" dirty="0" smtClean="0">
                <a:solidFill>
                  <a:srgbClr val="C00000"/>
                </a:solidFill>
              </a:rPr>
              <a:t>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</a:t>
            </a:r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 Хонякина Т.Ю.      </a:t>
            </a:r>
          </a:p>
          <a:p>
            <a:pPr algn="l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                 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57356" y="2214554"/>
            <a:ext cx="5929354" cy="584775"/>
          </a:xfrm>
          <a:prstGeom prst="rect">
            <a:avLst/>
          </a:prstGeom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7578725" cy="86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908720"/>
          </a:xfrm>
        </p:spPr>
        <p:txBody>
          <a:bodyPr/>
          <a:lstStyle/>
          <a:p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Пётр 1 глазами художников</a:t>
            </a: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484784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20072" y="1484784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1988840"/>
            <a:ext cx="3096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872208" cy="3191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9512" y="3429000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Антропов. Портрет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Петра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1770</a:t>
            </a: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92696"/>
            <a:ext cx="2417069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658259" y="3429000"/>
            <a:ext cx="3485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Кириллов Морским судам быть! (Петр I). 1985 г.</a:t>
            </a:r>
          </a:p>
        </p:txBody>
      </p:sp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7072"/>
            <a:ext cx="2016224" cy="2573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267744" y="5949280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 I сажает дуб.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П.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Худояров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1860-е</a:t>
            </a:r>
          </a:p>
        </p:txBody>
      </p:sp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410" y="4178594"/>
            <a:ext cx="3485740" cy="2604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0800000" flipV="1">
            <a:off x="2555776" y="4653136"/>
            <a:ext cx="2847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Венецианов. Петр Великий. Основание Санкт-Петербурга</a:t>
            </a:r>
          </a:p>
        </p:txBody>
      </p:sp>
      <p:pic>
        <p:nvPicPr>
          <p:cNvPr id="1026" name="Picture 2" descr="C:\Users\днс\Desktop\ФОТО2\IMG_20211101_1101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08720"/>
            <a:ext cx="3456384" cy="2588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11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2"/>
          <p:cNvSpPr>
            <a:spLocks noChangeArrowheads="1"/>
          </p:cNvSpPr>
          <p:nvPr/>
        </p:nvSpPr>
        <p:spPr bwMode="auto">
          <a:xfrm>
            <a:off x="500063" y="285750"/>
            <a:ext cx="84296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tabLst>
                <a:tab pos="228600" algn="l"/>
                <a:tab pos="3448050" algn="l"/>
              </a:tabLst>
            </a:pPr>
            <a:r>
              <a:rPr lang="ru-RU" sz="2800" b="1" i="1" dirty="0" smtClean="0">
                <a:solidFill>
                  <a:srgbClr val="89377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Совместная деятельность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55539667"/>
              </p:ext>
            </p:extLst>
          </p:nvPr>
        </p:nvGraphicFramePr>
        <p:xfrm>
          <a:off x="1571604" y="1071546"/>
          <a:ext cx="7072362" cy="54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1000246.JPG"/>
          <p:cNvPicPr>
            <a:picLocks noChangeAspect="1"/>
          </p:cNvPicPr>
          <p:nvPr/>
        </p:nvPicPr>
        <p:blipFill rotWithShape="1">
          <a:blip r:embed="rId2" cstate="email"/>
          <a:srcRect l="2466" r="2978" b="4577"/>
          <a:stretch/>
        </p:blipFill>
        <p:spPr>
          <a:xfrm rot="5400000">
            <a:off x="716357" y="299867"/>
            <a:ext cx="3174782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377" b="1"/>
          <a:stretch/>
        </p:blipFill>
        <p:spPr bwMode="auto">
          <a:xfrm>
            <a:off x="1187624" y="3429000"/>
            <a:ext cx="4111105" cy="3063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днс\Desktop\ФОТО2\IMG_20211101_1619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6" b="9241"/>
          <a:stretch/>
        </p:blipFill>
        <p:spPr bwMode="auto">
          <a:xfrm>
            <a:off x="5508104" y="1556792"/>
            <a:ext cx="3019459" cy="3342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7984" y="188640"/>
            <a:ext cx="4392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 с детьми</a:t>
            </a:r>
          </a:p>
        </p:txBody>
      </p:sp>
    </p:spTree>
    <p:extLst>
      <p:ext uri="{BB962C8B-B14F-4D97-AF65-F5344CB8AC3E}">
        <p14:creationId xmlns:p14="http://schemas.microsoft.com/office/powerpoint/2010/main" val="34817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1366824" y="2327727"/>
            <a:ext cx="296290" cy="1452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291" name="Прямоугольник 2"/>
          <p:cNvSpPr>
            <a:spLocks noChangeArrowheads="1"/>
          </p:cNvSpPr>
          <p:nvPr/>
        </p:nvSpPr>
        <p:spPr bwMode="auto">
          <a:xfrm>
            <a:off x="1000125" y="285750"/>
            <a:ext cx="77152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tabLst>
                <a:tab pos="228600" algn="l"/>
                <a:tab pos="3448050" algn="l"/>
              </a:tabLs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Выставка картин детей с родителями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IMAG0513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 rot="5400000">
            <a:off x="558827" y="4265765"/>
            <a:ext cx="2018138" cy="2421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6786563" y="1785938"/>
            <a:ext cx="2071687" cy="7858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786563" y="5000625"/>
            <a:ext cx="2071687" cy="7858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858000" y="3357563"/>
            <a:ext cx="2071688" cy="7858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Стрелка вверх 15"/>
          <p:cNvSpPr/>
          <p:nvPr/>
        </p:nvSpPr>
        <p:spPr>
          <a:xfrm>
            <a:off x="7715250" y="2714625"/>
            <a:ext cx="357188" cy="50006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7715250" y="4286250"/>
            <a:ext cx="357188" cy="5000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301" name="TextBox 21"/>
          <p:cNvSpPr txBox="1">
            <a:spLocks noChangeArrowheads="1"/>
          </p:cNvSpPr>
          <p:nvPr/>
        </p:nvSpPr>
        <p:spPr bwMode="auto">
          <a:xfrm>
            <a:off x="357190" y="2964657"/>
            <a:ext cx="255862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Наряды времён  Петра1</a:t>
            </a:r>
          </a:p>
          <a:p>
            <a:pPr algn="ctr"/>
            <a:endParaRPr lang="ru-RU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</a:t>
            </a:r>
          </a:p>
        </p:txBody>
      </p:sp>
      <p:sp>
        <p:nvSpPr>
          <p:cNvPr id="12302" name="TextBox 22"/>
          <p:cNvSpPr txBox="1">
            <a:spLocks noChangeArrowheads="1"/>
          </p:cNvSpPr>
          <p:nvPr/>
        </p:nvSpPr>
        <p:spPr bwMode="auto">
          <a:xfrm>
            <a:off x="7072313" y="2000250"/>
            <a:ext cx="15001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Пётр1</a:t>
            </a:r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03" name="TextBox 23"/>
          <p:cNvSpPr txBox="1">
            <a:spLocks noChangeArrowheads="1"/>
          </p:cNvSpPr>
          <p:nvPr/>
        </p:nvSpPr>
        <p:spPr bwMode="auto">
          <a:xfrm>
            <a:off x="7215188" y="5143500"/>
            <a:ext cx="1285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7030A0"/>
                </a:solidFill>
                <a:latin typeface="Calibri" pitchFamily="34" charset="0"/>
              </a:rPr>
              <a:t>ФЛОТ</a:t>
            </a:r>
          </a:p>
        </p:txBody>
      </p:sp>
      <p:sp>
        <p:nvSpPr>
          <p:cNvPr id="12304" name="TextBox 24"/>
          <p:cNvSpPr txBox="1">
            <a:spLocks noChangeArrowheads="1"/>
          </p:cNvSpPr>
          <p:nvPr/>
        </p:nvSpPr>
        <p:spPr bwMode="auto">
          <a:xfrm>
            <a:off x="7000875" y="3571875"/>
            <a:ext cx="1714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корабли</a:t>
            </a:r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днс\Desktop\фото проект\IMG_20211021_1016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467406"/>
            <a:ext cx="1800200" cy="2091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9"/>
          <a:stretch/>
        </p:blipFill>
        <p:spPr bwMode="auto">
          <a:xfrm>
            <a:off x="3074899" y="879015"/>
            <a:ext cx="1721579" cy="198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063" y="2485162"/>
            <a:ext cx="2583236" cy="1658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днс\Desktop\ФОТО2\IMG_20211103_15225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6" b="17309"/>
          <a:stretch/>
        </p:blipFill>
        <p:spPr bwMode="auto">
          <a:xfrm>
            <a:off x="6518925" y="4928120"/>
            <a:ext cx="2413472" cy="1716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днс\Desktop\ФОТО2\IMG_20211103_15250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44"/>
          <a:stretch/>
        </p:blipFill>
        <p:spPr bwMode="auto">
          <a:xfrm rot="16200000">
            <a:off x="500131" y="1070971"/>
            <a:ext cx="1946353" cy="1631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днс\Desktop\фото проект\IMG-20211026-WA0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274616"/>
            <a:ext cx="2378846" cy="3168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500063" y="214313"/>
            <a:ext cx="84296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Создание макета города «Строительство Петра1»</a:t>
            </a:r>
          </a:p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(совместно с детьми старшей группы)</a:t>
            </a:r>
            <a:endParaRPr lang="ru-RU" sz="2800" b="1" i="1" dirty="0">
              <a:solidFill>
                <a:srgbClr val="7030A0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днс\Desktop\фото проект\IMG_20211029_1026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" b="-1"/>
          <a:stretch/>
        </p:blipFill>
        <p:spPr bwMode="auto">
          <a:xfrm>
            <a:off x="6516216" y="3850376"/>
            <a:ext cx="2413471" cy="2817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днс\Desktop\фото проект\IMG_20211029_1615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6" b="5044"/>
          <a:stretch/>
        </p:blipFill>
        <p:spPr bwMode="auto">
          <a:xfrm>
            <a:off x="3419872" y="3825020"/>
            <a:ext cx="2616200" cy="2862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днс\Desktop\фото проект\IMG_20211029_16255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1" b="8420"/>
          <a:stretch/>
        </p:blipFill>
        <p:spPr bwMode="auto">
          <a:xfrm>
            <a:off x="394975" y="3887204"/>
            <a:ext cx="2526693" cy="2780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днс\Desktop\фото проект\IMG-20211025-WA000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3"/>
          <a:stretch/>
        </p:blipFill>
        <p:spPr bwMode="auto">
          <a:xfrm>
            <a:off x="1014109" y="1278584"/>
            <a:ext cx="2405763" cy="2546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Создаём морской флот</a:t>
            </a: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днс\Desktop\фото проект\IMG_20211025_134853_5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7"/>
          <a:stretch/>
        </p:blipFill>
        <p:spPr bwMode="auto">
          <a:xfrm>
            <a:off x="611560" y="1113026"/>
            <a:ext cx="2088675" cy="2580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днс\Desktop\фото проект\IMG_20211029_1619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05064"/>
            <a:ext cx="3123428" cy="2512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днс\Desktop\фото проект\IMG_20211029_1008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13027"/>
            <a:ext cx="2220955" cy="2595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нс\Desktop\фото проект\IMG_20211029_1015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5581" y="3883779"/>
            <a:ext cx="2008251" cy="2681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днс\Desktop\фото проект\IMG_20211029_1614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57444"/>
            <a:ext cx="2101970" cy="2698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днс\Desktop\фото проект\IMG_20211029_161106 (1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/>
          <a:stretch/>
        </p:blipFill>
        <p:spPr bwMode="auto">
          <a:xfrm>
            <a:off x="6205722" y="1113026"/>
            <a:ext cx="2448272" cy="2601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95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8"/>
          <p:cNvSpPr>
            <a:spLocks noChangeArrowheads="1"/>
          </p:cNvSpPr>
          <p:nvPr/>
        </p:nvSpPr>
        <p:spPr bwMode="auto">
          <a:xfrm>
            <a:off x="971600" y="188640"/>
            <a:ext cx="67865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Оформление альбома «Великий царь и реформатор Пётр Первый»</a:t>
            </a: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днс\Desktop\фото проект\IMG_20211029_1636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46"/>
          <a:stretch/>
        </p:blipFill>
        <p:spPr bwMode="auto">
          <a:xfrm>
            <a:off x="467544" y="1315434"/>
            <a:ext cx="3748572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днс\Desktop\ФОТО2\IMG_20211101_1622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2"/>
          <a:stretch/>
        </p:blipFill>
        <p:spPr bwMode="auto">
          <a:xfrm>
            <a:off x="5076056" y="3789040"/>
            <a:ext cx="2384838" cy="2904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нс\Desktop\ФОТО2\IMG_20211101_1633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90"/>
          <a:stretch/>
        </p:blipFill>
        <p:spPr bwMode="auto">
          <a:xfrm rot="10800000">
            <a:off x="5868144" y="1340768"/>
            <a:ext cx="2963506" cy="2231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днс\Desktop\ФОТО2\IMG_20211103_152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03950" y="4098865"/>
            <a:ext cx="2543612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днс\Downloads\IMG_20211025_134749_4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2865698" cy="3735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TextBox 7"/>
          <p:cNvSpPr txBox="1">
            <a:spLocks noChangeArrowheads="1"/>
          </p:cNvSpPr>
          <p:nvPr/>
        </p:nvSpPr>
        <p:spPr bwMode="auto">
          <a:xfrm>
            <a:off x="513779" y="642938"/>
            <a:ext cx="823468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результатов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стенда</a:t>
            </a: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592" y="5661248"/>
            <a:ext cx="2851820" cy="720080"/>
          </a:xfrm>
          <a:prstGeom prst="rect">
            <a:avLst/>
          </a:prstGeom>
          <a:noFill/>
        </p:spPr>
        <p:txBody>
          <a:bodyPr>
            <a:prstTxWarp prst="textTriangleInverted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ботика 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Петра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52120" y="5661248"/>
            <a:ext cx="2786082" cy="648072"/>
          </a:xfrm>
          <a:prstGeom prst="rect">
            <a:avLst/>
          </a:prstGeom>
          <a:noFill/>
        </p:spPr>
        <p:txBody>
          <a:bodyPr>
            <a:prstTxWarp prst="textTriangleInverted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Жизнь Петра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1</a:t>
            </a:r>
          </a:p>
        </p:txBody>
      </p:sp>
      <p:pic>
        <p:nvPicPr>
          <p:cNvPr id="3074" name="Picture 2" descr="C:\Users\днс\Desktop\фото проект\IMG_20211029_1006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00808"/>
            <a:ext cx="2804583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63688" y="5357826"/>
            <a:ext cx="5924836" cy="685862"/>
          </a:xfrm>
          <a:prstGeom prst="rect">
            <a:avLst/>
          </a:prstGeom>
          <a:noFill/>
        </p:spPr>
        <p:txBody>
          <a:bodyPr>
            <a:prstTxWarp prst="textWave1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балу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днс\Desktop\фото проект\IMG_20211018_0953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97" y="332655"/>
            <a:ext cx="3485307" cy="2610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днс\Desktop\фото проект\IMG_20211021_1633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47"/>
          <a:stretch/>
        </p:blipFill>
        <p:spPr bwMode="auto">
          <a:xfrm>
            <a:off x="5580112" y="332655"/>
            <a:ext cx="3232883" cy="2961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днс\Desktop\фото проект\IMG_20211018_0957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54" y="2420888"/>
            <a:ext cx="3774014" cy="2788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C:\Users\днс\Desktop\фото проект\IMG_20211028_1057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"/>
          <a:stretch/>
        </p:blipFill>
        <p:spPr bwMode="auto">
          <a:xfrm>
            <a:off x="6175658" y="4392018"/>
            <a:ext cx="2827775" cy="2268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днс\Desktop\фото проект\IMG_20211028_1056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4" y="4392018"/>
            <a:ext cx="3028930" cy="2268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днс\Desktop\фото проект\IMG_20211028_1054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13" y="1196752"/>
            <a:ext cx="2910520" cy="2179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188640"/>
            <a:ext cx="5122912" cy="868958"/>
          </a:xfrm>
        </p:spPr>
        <p:txBody>
          <a:bodyPr/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Ассамблея при Петре1</a:t>
            </a:r>
            <a:endParaRPr lang="ru-RU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8" y="1052736"/>
            <a:ext cx="36703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днс\Desktop\фото проект\IMG_20211028_1055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020" y="1772816"/>
            <a:ext cx="3112359" cy="2331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днс\Desktop\фото проект\IMG_20211028_1053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341" y="4392018"/>
            <a:ext cx="2743148" cy="2054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84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357688" y="836712"/>
            <a:ext cx="4390776" cy="387816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Самодержавною рукой                                                                           Он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смело сеял просвещенье,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презирал страны родной: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знал её предназначенье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                                             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академик, то герой,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мореплаватель, то плотник,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всеобъемлющей душой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троне вечный был работник.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А.С.Пушкин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61" y="1327558"/>
            <a:ext cx="3085435" cy="3901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89232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1979712" y="332656"/>
            <a:ext cx="49926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  <a:endParaRPr lang="ru-RU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5" name="Прямоугольник 4"/>
          <p:cNvSpPr>
            <a:spLocks noChangeArrowheads="1"/>
          </p:cNvSpPr>
          <p:nvPr/>
        </p:nvSpPr>
        <p:spPr bwMode="auto">
          <a:xfrm>
            <a:off x="611560" y="692696"/>
            <a:ext cx="8103245" cy="8032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375275" indent="-77788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Будущее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настоящем,</a:t>
            </a:r>
          </a:p>
          <a:p>
            <a:pPr marL="5297488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будущее и в прошлом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297488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создаём его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297488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оно плохо, в этом наша вина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</a:t>
            </a:r>
          </a:p>
          <a:p>
            <a:pPr marL="5297488"/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Франс  Анатоль.</a:t>
            </a: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проделанной работе</a:t>
            </a:r>
            <a:r>
              <a:rPr lang="ru-RU" dirty="0" smtClean="0">
                <a:latin typeface="Calibri" pitchFamily="34" charset="0"/>
              </a:rPr>
              <a:t> 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организованы образовательные события для интеграции образовательных областей, обогащение речи детей, игровой деятельности.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 альбом «Великий царь и реформатор Пётр 1»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 стенд «Пётр 1 жизнь и деятельность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Появились атрибуты для игровой деятельности.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познакомились с личностью Петра 1, узнали о создании русской армии, флота и города Санкт-Петербурга.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Calibri" pitchFamily="34" charset="0"/>
            </a:endParaRPr>
          </a:p>
          <a:p>
            <a:endParaRPr lang="ru-RU" dirty="0">
              <a:latin typeface="Calibri" pitchFamily="34" charset="0"/>
            </a:endParaRPr>
          </a:p>
          <a:p>
            <a:endParaRPr lang="ru-RU" dirty="0">
              <a:latin typeface="Calibri" pitchFamily="34" charset="0"/>
            </a:endParaRPr>
          </a:p>
          <a:p>
            <a:endParaRPr lang="ru-RU" dirty="0">
              <a:latin typeface="Calibri" pitchFamily="34" charset="0"/>
            </a:endParaRPr>
          </a:p>
          <a:p>
            <a:endParaRPr lang="ru-RU" dirty="0">
              <a:latin typeface="Calibri" pitchFamily="34" charset="0"/>
            </a:endParaRPr>
          </a:p>
          <a:p>
            <a:endParaRPr lang="ru-RU" dirty="0">
              <a:latin typeface="Calibri" pitchFamily="34" charset="0"/>
            </a:endParaRPr>
          </a:p>
          <a:p>
            <a:endParaRPr lang="ru-RU" dirty="0">
              <a:latin typeface="Calibri" pitchFamily="34" charset="0"/>
            </a:endParaRPr>
          </a:p>
          <a:p>
            <a:endParaRPr lang="ru-RU" dirty="0">
              <a:latin typeface="Calibri" pitchFamily="34" charset="0"/>
            </a:endParaRPr>
          </a:p>
          <a:p>
            <a:endParaRPr lang="ru-RU" dirty="0">
              <a:latin typeface="Calibri" pitchFamily="34" charset="0"/>
            </a:endParaRPr>
          </a:p>
          <a:p>
            <a:endParaRPr lang="ru-RU" dirty="0">
              <a:latin typeface="Calibri" pitchFamily="34" charset="0"/>
            </a:endParaRPr>
          </a:p>
        </p:txBody>
      </p:sp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918" y="642918"/>
            <a:ext cx="5786478" cy="857256"/>
          </a:xfrm>
          <a:prstGeom prst="rect">
            <a:avLst/>
          </a:prstGeom>
        </p:spPr>
        <p:txBody>
          <a:bodyPr>
            <a:prstTxWarp prst="textDeflateBottom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00000"/>
                </a:solidFill>
                <a:latin typeface="+mn-lt"/>
              </a:rPr>
              <a:t>СПАСИБО ЗА ВНИМАНИЕ</a:t>
            </a:r>
          </a:p>
        </p:txBody>
      </p:sp>
      <p:pic>
        <p:nvPicPr>
          <p:cNvPr id="3" name="Рисунок 2" descr="Bronze_Horseman00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915816" y="1772816"/>
            <a:ext cx="3872472" cy="46792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1196752"/>
            <a:ext cx="78488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dirty="0">
                <a:solidFill>
                  <a:srgbClr val="08376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Человек, который не знает своего прошлого,  не имеет </a:t>
            </a:r>
            <a:r>
              <a:rPr lang="ru-RU" sz="2400" dirty="0" smtClean="0">
                <a:solidFill>
                  <a:srgbClr val="08376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будущего. </a:t>
            </a:r>
          </a:p>
          <a:p>
            <a:pPr lvl="0"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9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июня 2022 года исполняется 350 лет со дня рождения первого Императора  Российского государства Петра 1- великого исторического деятеля России, принесшего славу нашему Отечеству.</a:t>
            </a:r>
          </a:p>
          <a:p>
            <a:pPr lvl="0" eaLnBrk="0" hangingPunct="0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Пётр1 относится к числу наиболее значимых фигур отечественной истории. Внимание к его личности и многообразной деятельности не ослабевает и в настоящее время.</a:t>
            </a:r>
          </a:p>
        </p:txBody>
      </p:sp>
    </p:spTree>
    <p:extLst>
      <p:ext uri="{BB962C8B-B14F-4D97-AF65-F5344CB8AC3E}">
        <p14:creationId xmlns:p14="http://schemas.microsoft.com/office/powerpoint/2010/main" val="261399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4048" y="1700808"/>
            <a:ext cx="40324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образовательных событий для интеграции образовательных областей и  организация игровой    деятельности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днс\Desktop\Доклад Пётр\петр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3" b="9948"/>
          <a:stretch/>
        </p:blipFill>
        <p:spPr bwMode="auto">
          <a:xfrm>
            <a:off x="179512" y="1725520"/>
            <a:ext cx="4574637" cy="3202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42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340768"/>
            <a:ext cx="842493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buFontTx/>
              <a:buChar char="•"/>
              <a:tabLst>
                <a:tab pos="228600" algn="l"/>
                <a:tab pos="3448050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знакомство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детей с исторической личностью – Петром 1, с отдельными событиями в истории России времён правления Петра 1;</a:t>
            </a:r>
            <a:endParaRPr lang="ru-RU" sz="2400" dirty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lvl="0" algn="just" eaLnBrk="0" hangingPunct="0">
              <a:buFontTx/>
              <a:buChar char="•"/>
              <a:tabLst>
                <a:tab pos="228600" algn="l"/>
                <a:tab pos="3448050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огружение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эпоху времён правления Петра1;</a:t>
            </a:r>
          </a:p>
          <a:p>
            <a:pPr lvl="0" algn="just" eaLnBrk="0" hangingPunct="0">
              <a:buFontTx/>
              <a:buChar char="•"/>
              <a:tabLst>
                <a:tab pos="228600" algn="l"/>
                <a:tab pos="3448050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богащение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словарного запаса детей, развитие связной речи ;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hangingPunct="0">
              <a:buFontTx/>
              <a:buChar char="•"/>
              <a:tabLst>
                <a:tab pos="228600" algn="l"/>
                <a:tab pos="3448050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пособствовать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творческому использованию детьми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представлений об эпохе Петра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игровой деятельности;</a:t>
            </a:r>
          </a:p>
          <a:p>
            <a:pPr lvl="0" algn="just" eaLnBrk="0" hangingPunct="0">
              <a:buFontTx/>
              <a:buChar char="•"/>
              <a:tabLst>
                <a:tab pos="228600" algn="l"/>
                <a:tab pos="3448050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формление альбома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«Великий царь и реформатор Пётр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1» с семьями воспитанников;</a:t>
            </a:r>
            <a:endParaRPr lang="ru-RU" sz="2400" dirty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lvl="0" algn="just" eaLnBrk="0" hangingPunct="0">
              <a:buFontTx/>
              <a:buChar char="•"/>
              <a:tabLst>
                <a:tab pos="228600" algn="l"/>
                <a:tab pos="3448050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оспитывать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патриотические чувства к истории нашей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страны;</a:t>
            </a:r>
          </a:p>
          <a:p>
            <a:pPr lvl="0" algn="just" eaLnBrk="0" hangingPunct="0">
              <a:buFontTx/>
              <a:buChar char="•"/>
              <a:tabLst>
                <a:tab pos="228600" algn="l"/>
                <a:tab pos="3448050" algn="l"/>
              </a:tabLst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ремя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погружения в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 -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три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недели.</a:t>
            </a:r>
            <a:endParaRPr lang="ru-RU" sz="2400" dirty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lvl="0" algn="just" eaLnBrk="0" hangingPunct="0">
              <a:tabLst>
                <a:tab pos="228600" algn="l"/>
                <a:tab pos="3448050" algn="l"/>
              </a:tabLst>
            </a:pPr>
            <a:endParaRPr lang="ru-RU" sz="2400" dirty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52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2"/>
          <p:cNvSpPr>
            <a:spLocks noChangeArrowheads="1"/>
          </p:cNvSpPr>
          <p:nvPr/>
        </p:nvSpPr>
        <p:spPr bwMode="auto">
          <a:xfrm>
            <a:off x="500063" y="285750"/>
            <a:ext cx="84296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tabLst>
                <a:tab pos="228600" algn="l"/>
                <a:tab pos="3448050" algn="l"/>
              </a:tabLs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Этапы проекта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553600985"/>
              </p:ext>
            </p:extLst>
          </p:nvPr>
        </p:nvGraphicFramePr>
        <p:xfrm>
          <a:off x="1403648" y="1052736"/>
          <a:ext cx="6768752" cy="54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496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1"/>
          <p:cNvSpPr>
            <a:spLocks noChangeArrowheads="1"/>
          </p:cNvSpPr>
          <p:nvPr/>
        </p:nvSpPr>
        <p:spPr bwMode="auto">
          <a:xfrm>
            <a:off x="500063" y="285750"/>
            <a:ext cx="82867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Погружение  в проект</a:t>
            </a:r>
            <a:endParaRPr lang="ru-RU" sz="28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 rot="2204730">
            <a:off x="2265363" y="1181100"/>
            <a:ext cx="471487" cy="1041400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00063" y="5000625"/>
            <a:ext cx="2357437" cy="1143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197" name="TextBox 13"/>
          <p:cNvSpPr txBox="1">
            <a:spLocks noChangeArrowheads="1"/>
          </p:cNvSpPr>
          <p:nvPr/>
        </p:nvSpPr>
        <p:spPr bwMode="auto">
          <a:xfrm>
            <a:off x="571500" y="5143500"/>
            <a:ext cx="21431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 с детьми мультфильмы презентации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4429125" y="1071563"/>
            <a:ext cx="471488" cy="1428750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7" name="Рисунок 16" descr="P1000249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643306" y="2636912"/>
            <a:ext cx="2301673" cy="2107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Стрелка вниз 17"/>
          <p:cNvSpPr/>
          <p:nvPr/>
        </p:nvSpPr>
        <p:spPr>
          <a:xfrm rot="19589718">
            <a:off x="6680200" y="1114425"/>
            <a:ext cx="471488" cy="1050925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9" name="Рисунок 18" descr="перо желтоеi (1)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643702" y="2500313"/>
            <a:ext cx="2214548" cy="2244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3429000" y="5000625"/>
            <a:ext cx="2571750" cy="1143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С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357938" y="5072063"/>
            <a:ext cx="2500312" cy="1143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205" name="TextBox 21"/>
          <p:cNvSpPr txBox="1">
            <a:spLocks noChangeArrowheads="1"/>
          </p:cNvSpPr>
          <p:nvPr/>
        </p:nvSpPr>
        <p:spPr bwMode="auto">
          <a:xfrm>
            <a:off x="3643313" y="5143500"/>
            <a:ext cx="2286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 информации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6" name="TextBox 22"/>
          <p:cNvSpPr txBox="1">
            <a:spLocks noChangeArrowheads="1"/>
          </p:cNvSpPr>
          <p:nvPr/>
        </p:nvSpPr>
        <p:spPr bwMode="auto">
          <a:xfrm>
            <a:off x="6643688" y="5214938"/>
            <a:ext cx="25003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 к     родителям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днс\Desktop\фото проект\IMG_20211018_093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2500312"/>
            <a:ext cx="2031057" cy="2244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1"/>
          <p:cNvSpPr>
            <a:spLocks noChangeArrowheads="1"/>
          </p:cNvSpPr>
          <p:nvPr/>
        </p:nvSpPr>
        <p:spPr bwMode="auto">
          <a:xfrm>
            <a:off x="500063" y="285750"/>
            <a:ext cx="828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                                      </a:t>
            </a:r>
            <a:endParaRPr lang="ru-RU" sz="280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9219" name="Прямоугольник 2"/>
          <p:cNvSpPr>
            <a:spLocks noChangeArrowheads="1"/>
          </p:cNvSpPr>
          <p:nvPr/>
        </p:nvSpPr>
        <p:spPr bwMode="auto">
          <a:xfrm>
            <a:off x="2001282" y="214313"/>
            <a:ext cx="5197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tabLst>
                <a:tab pos="228600" algn="l"/>
                <a:tab pos="3448050" algn="l"/>
              </a:tabLs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Планирование </a:t>
            </a:r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деятельности </a:t>
            </a:r>
          </a:p>
          <a:p>
            <a:pPr algn="ctr" eaLnBrk="0" hangingPunct="0">
              <a:tabLst>
                <a:tab pos="228600" algn="l"/>
                <a:tab pos="3448050" algn="l"/>
              </a:tabLs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 темы освещённые в проекте )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958947582"/>
              </p:ext>
            </p:extLst>
          </p:nvPr>
        </p:nvGraphicFramePr>
        <p:xfrm>
          <a:off x="285720" y="1500174"/>
          <a:ext cx="8572560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Пётр1 глазами писателей</a:t>
            </a: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2142">
            <a:off x="551590" y="3984558"/>
            <a:ext cx="2322739" cy="2725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9260">
            <a:off x="6684426" y="4014693"/>
            <a:ext cx="2016313" cy="272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039663"/>
            <a:ext cx="2269803" cy="272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2173">
            <a:off x="1835696" y="1484784"/>
            <a:ext cx="2022556" cy="2582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3127">
            <a:off x="5169855" y="1511663"/>
            <a:ext cx="2107422" cy="2676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4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1643</TotalTime>
  <Words>490</Words>
  <Application>Microsoft Office PowerPoint</Application>
  <PresentationFormat>Экран (4:3)</PresentationFormat>
  <Paragraphs>113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Тема Office</vt:lpstr>
      <vt:lpstr>   Педагогический проект     Время Петра 1 – эпоха Просвещения России </vt:lpstr>
      <vt:lpstr>Презентация PowerPoint</vt:lpstr>
      <vt:lpstr>Актуальность</vt:lpstr>
      <vt:lpstr>Цель проекта</vt:lpstr>
      <vt:lpstr>Задачи проекта</vt:lpstr>
      <vt:lpstr>Презентация PowerPoint</vt:lpstr>
      <vt:lpstr>Презентация PowerPoint</vt:lpstr>
      <vt:lpstr>Презентация PowerPoint</vt:lpstr>
      <vt:lpstr>Пётр1 глазами писателей</vt:lpstr>
      <vt:lpstr>Пётр 1 глазами художников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Создаём морской флот</vt:lpstr>
      <vt:lpstr>Презентация PowerPoint</vt:lpstr>
      <vt:lpstr>Презентация PowerPoint</vt:lpstr>
      <vt:lpstr>Презентация PowerPoint</vt:lpstr>
      <vt:lpstr>Ассамблея при Петре1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 бюджетное  образовательное  дошкольное  учреждение  детский сад  № 110  г. о. Самара</dc:title>
  <dc:creator>XTreme</dc:creator>
  <cp:lastModifiedBy>Пользователь</cp:lastModifiedBy>
  <cp:revision>168</cp:revision>
  <dcterms:created xsi:type="dcterms:W3CDTF">2013-09-18T18:38:02Z</dcterms:created>
  <dcterms:modified xsi:type="dcterms:W3CDTF">2021-11-09T12:11:10Z</dcterms:modified>
</cp:coreProperties>
</file>