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7" r:id="rId3"/>
    <p:sldId id="271" r:id="rId4"/>
    <p:sldId id="257" r:id="rId5"/>
    <p:sldId id="261" r:id="rId6"/>
    <p:sldId id="272" r:id="rId7"/>
    <p:sldId id="283" r:id="rId8"/>
    <p:sldId id="281" r:id="rId9"/>
    <p:sldId id="273" r:id="rId10"/>
    <p:sldId id="282" r:id="rId11"/>
    <p:sldId id="284" r:id="rId12"/>
    <p:sldId id="285" r:id="rId13"/>
    <p:sldId id="274" r:id="rId14"/>
    <p:sldId id="278" r:id="rId15"/>
    <p:sldId id="28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83" d="100"/>
          <a:sy n="83" d="100"/>
        </p:scale>
        <p:origin x="1454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827CFE-674F-4903-BBCF-C77D36FD2A88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B41727-9676-4525-9C9A-126D1F101DA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59EAF-361F-4F62-A4CA-09AAA38FF48A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790F7-BA2C-4CE5-83DB-5BE6843D31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59EAF-361F-4F62-A4CA-09AAA38FF48A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790F7-BA2C-4CE5-83DB-5BE6843D31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59EAF-361F-4F62-A4CA-09AAA38FF48A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790F7-BA2C-4CE5-83DB-5BE6843D31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59EAF-361F-4F62-A4CA-09AAA38FF48A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790F7-BA2C-4CE5-83DB-5BE6843D31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59EAF-361F-4F62-A4CA-09AAA38FF48A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790F7-BA2C-4CE5-83DB-5BE6843D31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59EAF-361F-4F62-A4CA-09AAA38FF48A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790F7-BA2C-4CE5-83DB-5BE6843D31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59EAF-361F-4F62-A4CA-09AAA38FF48A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790F7-BA2C-4CE5-83DB-5BE6843D31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59EAF-361F-4F62-A4CA-09AAA38FF48A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790F7-BA2C-4CE5-83DB-5BE6843D31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59EAF-361F-4F62-A4CA-09AAA38FF48A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790F7-BA2C-4CE5-83DB-5BE6843D31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59EAF-361F-4F62-A4CA-09AAA38FF48A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790F7-BA2C-4CE5-83DB-5BE6843D31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59EAF-361F-4F62-A4CA-09AAA38FF48A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790F7-BA2C-4CE5-83DB-5BE6843D31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559EAF-361F-4F62-A4CA-09AAA38FF48A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A790F7-BA2C-4CE5-83DB-5BE6843D31A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Тема: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Организация игровой деятельности с детьми 3-4 лет с целью ознакомления с эпохой Петра 1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0" y="5445224"/>
            <a:ext cx="7772400" cy="1224136"/>
          </a:xfrm>
        </p:spPr>
        <p:txBody>
          <a:bodyPr>
            <a:noAutofit/>
          </a:bodyPr>
          <a:lstStyle/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Воспитатели: Порозова А.А.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Евдокимова А.П.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МБДОУ «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Чажемтовский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детский сад»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915816" y="0"/>
            <a:ext cx="2952328" cy="6126163"/>
          </a:xfrm>
          <a:blipFill>
            <a:blip r:embed="rId2" cstate="print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Игра «Запусти корабли»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16 мая 1692 года спущен на воду первый российский военный корабль, построенный при участии Петра 1 и 16 солдат Преображенского полка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43711" y="260648"/>
            <a:ext cx="3104803" cy="413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5485" y="260647"/>
            <a:ext cx="2648323" cy="3531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07704" y="3645024"/>
            <a:ext cx="3899925" cy="2924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179512" y="1435100"/>
            <a:ext cx="2592288" cy="4691063"/>
          </a:xfrm>
        </p:spPr>
        <p:txBody>
          <a:bodyPr>
            <a:normAutofit fontScale="92500"/>
          </a:bodyPr>
          <a:lstStyle/>
          <a:p>
            <a:endParaRPr lang="ru-RU" dirty="0" smtClean="0"/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 Игра «Что ты видишь в подзорную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трубу?»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 Подзорная труба, или зрительная труба – всегда была символом  мореплавателей и пиратов.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33728" y="188641"/>
            <a:ext cx="5786743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3384376" cy="864096"/>
          </a:xfrm>
        </p:spPr>
        <p:txBody>
          <a:bodyPr>
            <a:normAutofit/>
          </a:bodyPr>
          <a:lstStyle/>
          <a:p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Знакомились с профессией плотника, корабельщика</a:t>
            </a:r>
            <a:endParaRPr lang="ru-RU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ru-RU" dirty="0"/>
          </a:p>
          <a:p>
            <a:endParaRPr lang="ru-RU" dirty="0" smtClean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32656"/>
            <a:ext cx="4128741" cy="573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988840"/>
            <a:ext cx="3491880" cy="4655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3284984"/>
            <a:ext cx="2409825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924944"/>
            <a:ext cx="3059832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188639"/>
            <a:ext cx="4032448" cy="3024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54942" y="3284984"/>
            <a:ext cx="3089266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486003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Военно-морской флот Петра 1  - военно-морские силы  (армейский флот), созданные в Русском царстве в эпоху правления Петра1, и заложившие основу Российского императорского флота. Деятельность Петра1 по созданию и развитию русского флота сыграла большую роль в получении Россией выхода к Балтийскому и Черному морям.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499992" cy="3356992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Живем мы в радостном краю,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знать его должны мы,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Страну любимую свою,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Свой светлый край любимый.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212976"/>
            <a:ext cx="4644008" cy="3329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188640"/>
            <a:ext cx="4475989" cy="3356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4932040" y="4437112"/>
            <a:ext cx="40324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Таким образом, даже исторические темы можно преподнести легко и увлекательно.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02634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755576" y="2132856"/>
            <a:ext cx="7269485" cy="1470025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Развитие и знакомство детей 3-4 лет с Петровской эпохой, через игру 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*познакомить детей с деятельностью и жизнью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Петра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Великого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*развивать познавательные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речевые способности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детей, их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творческий потенциал;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*воспитывать  чувство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гордости за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Россию, эмоционально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ценностное отношение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к своей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стране;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формировать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уважение к труду и профессиям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взрослых;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совершенствовать коммуникативные навыки, дружеские взаимоотношения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детском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коллективе;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сенсорику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Игра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является сквозным механизмом развития ребёнка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посредством которой реализуются содержание пяти образовательных областей: «Социально - коммуникативное развитие»; «Познавательное развитие»; «Речевое развитие»; «Художественно - эстетическое развитие»; «Физическое развитие». Игра является основным видом деятельности детей, а так же формой организации детской деятельности.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610744" cy="1282154"/>
          </a:xfrm>
        </p:spPr>
        <p:txBody>
          <a:bodyPr>
            <a:noAutofit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Петр1  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9 июня 1672-8 февраля 1725гг.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Петр 1 Алексеевич, прозванный Великим – последний царь всея Руси и первый Император Всероссийских. Представитель династии Романовых. Был провозглашен царем в 10-летнем возрасте, стал править самостоятельно с 1969 года.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260648"/>
            <a:ext cx="4752528" cy="6396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179512" y="0"/>
            <a:ext cx="5688632" cy="61261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Мы поговорили о царе, который очень много сделал для России. Это царь Петр1. Царем в России мог стать только тот, кто родился в царской семье. Отец Петра 1 умер рано и его воспитывала мать. Маленький Петр был очень умным, здоровым и смелым. Он очень хотел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учиться.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Учителя не успевали отвечать на его вопросы.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188640"/>
            <a:ext cx="2832422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2487041"/>
            <a:ext cx="3363590" cy="4370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251520" y="0"/>
            <a:ext cx="2880320" cy="6525344"/>
          </a:xfrm>
          <a:blipFill>
            <a:blip r:embed="rId2" cstate="print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algn="ct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Мы использовали разные игры: </a:t>
            </a:r>
          </a:p>
          <a:p>
            <a:pPr algn="ct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«Раньше и теперь» , </a:t>
            </a:r>
          </a:p>
          <a:p>
            <a:pPr algn="ct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«Игры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маленького Петра (потешное войско)», </a:t>
            </a:r>
          </a:p>
          <a:p>
            <a:pPr algn="ct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«Запусти кораблик»,</a:t>
            </a:r>
          </a:p>
          <a:p>
            <a:pPr algn="ct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«Что ты видишь в подзорную трубу».</a:t>
            </a:r>
          </a:p>
          <a:p>
            <a:pPr algn="ct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188640"/>
            <a:ext cx="4860032" cy="6474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988840"/>
            <a:ext cx="7776864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Все игры направлены на интеграцию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образовательных областей.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(Познавательное развитие,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речевое развитие,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физическое развитие,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социально-коммуникативное развитие,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художественно-эстетическое развитие)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332656"/>
            <a:ext cx="3491880" cy="4655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2132856"/>
            <a:ext cx="3419872" cy="4559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251520" y="188640"/>
            <a:ext cx="51125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Работать было тяжело, потому, что орудия труда да и другие предметы, которыми люди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пользовались,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были не такими как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сейчас.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ейчас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 вами поиграем, назовем предметы которыми пользовались раньше, и которыми пользуемся сейчас.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1162472" cy="70767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699792" y="0"/>
            <a:ext cx="2160240" cy="6126163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Игра маленького Петра (потешное войско)</a:t>
            </a:r>
          </a:p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Кроме игрушечных солдатиков у него было «потешное войско». «Потешное» потому, что не настоящее. Оно состояло из таких же мальчишек, как и он сам. Но ребята по настоящему учились маршировать, строить крепости и брать их.</a:t>
            </a:r>
          </a:p>
          <a:p>
            <a:endParaRPr lang="ru-RU" sz="2000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0"/>
            <a:ext cx="2346908" cy="312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7526" y="476672"/>
            <a:ext cx="3908970" cy="5211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2018" y="3212976"/>
            <a:ext cx="257175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</TotalTime>
  <Words>374</Words>
  <Application>Microsoft Office PowerPoint</Application>
  <PresentationFormat>Экран (4:3)</PresentationFormat>
  <Paragraphs>47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Тема Office</vt:lpstr>
      <vt:lpstr>Тема: Организация игровой деятельности с детьми 3-4 лет с целью ознакомления с эпохой Петра 1</vt:lpstr>
      <vt:lpstr>         Цель:  Развитие и знакомство детей 3-4 лет с Петровской эпохой, через игру  Задачи:  *познакомить детей с деятельностью и жизнью Петра Великого; *развивать познавательные и речевые способности детей, их творческий потенциал; *воспитывать  чувство гордости за Россию, эмоционально – ценностное отношение к своей стране; * формировать уважение к труду и профессиям взрослых; * совершенствовать коммуникативные навыки, дружеские взаимоотношения в детском коллективе; * развивать сенсорику.     </vt:lpstr>
      <vt:lpstr>          Игра является сквозным механизмом развития ребёнка , посредством которой реализуются содержание пяти образовательных областей: «Социально - коммуникативное развитие»; «Познавательное развитие»; «Речевое развитие»; «Художественно - эстетическое развитие»; «Физическое развитие». Игра является основным видом деятельности детей, а так же формой организации детской деятельности.</vt:lpstr>
      <vt:lpstr>             Петр1     9 июня 1672-8 февраля 1725гг. Петр 1 Алексеевич, прозванный Великим – последний царь всея Руси и первый Император Всероссийских. Представитель династии Романовых. Был провозглашен царем в 10-летнем возрасте, стал править самостоятельно с 1969 года.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Знакомились с профессией плотника, корабельщика</vt:lpstr>
      <vt:lpstr>Презентация PowerPoint</vt:lpstr>
      <vt:lpstr>Живем мы в радостном краю, И знать его должны мы, Страну любимую свою, Свой светлый край любимый.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</dc:creator>
  <cp:lastModifiedBy>Пользователь</cp:lastModifiedBy>
  <cp:revision>51</cp:revision>
  <dcterms:created xsi:type="dcterms:W3CDTF">2021-11-01T05:19:27Z</dcterms:created>
  <dcterms:modified xsi:type="dcterms:W3CDTF">2021-11-09T12:24:14Z</dcterms:modified>
</cp:coreProperties>
</file>