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394" r:id="rId2"/>
    <p:sldId id="415" r:id="rId3"/>
    <p:sldId id="427" r:id="rId4"/>
    <p:sldId id="428" r:id="rId5"/>
    <p:sldId id="449" r:id="rId6"/>
    <p:sldId id="433" r:id="rId7"/>
    <p:sldId id="444" r:id="rId8"/>
    <p:sldId id="44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132" autoAdjust="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E1CB1-FDAA-4E3F-A1E2-C7425AA33136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F86EB-86A5-4826-ABAC-29E9D448F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4F86EB-86A5-4826-ABAC-29E9D448F5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51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F86EB-86A5-4826-ABAC-29E9D448F52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0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1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134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967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613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58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15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03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93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88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670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6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44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87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5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0F0C7-7101-4FF8-846A-91215F5DBA03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11715DE-2ECA-48F5-B1BA-3FC91346A4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1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dmludinovo.ru/files/news/news_1265.jpg"/>
          <p:cNvPicPr>
            <a:picLocks noChangeAspect="1" noChangeArrowheads="1"/>
          </p:cNvPicPr>
          <p:nvPr/>
        </p:nvPicPr>
        <p:blipFill rotWithShape="1">
          <a:blip r:embed="rId2" cstate="print"/>
          <a:srcRect b="8136"/>
          <a:stretch/>
        </p:blipFill>
        <p:spPr bwMode="auto">
          <a:xfrm>
            <a:off x="3707904" y="15871"/>
            <a:ext cx="3312368" cy="40612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4293096"/>
            <a:ext cx="60486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Презентацию подготовила:</a:t>
            </a:r>
          </a:p>
          <a:p>
            <a:pPr algn="ctr"/>
            <a:r>
              <a:rPr lang="ru-RU" sz="2800" b="1" i="1" dirty="0" err="1">
                <a:solidFill>
                  <a:schemeClr val="accent1">
                    <a:lumMod val="50000"/>
                  </a:schemeClr>
                </a:solidFill>
              </a:rPr>
              <a:t>Шенделева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 Марина Николаевна, 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воспитатель МБДОУ «</a:t>
            </a:r>
            <a:r>
              <a:rPr lang="ru-RU" sz="2800" i="1" dirty="0" err="1">
                <a:solidFill>
                  <a:schemeClr val="accent1">
                    <a:lumMod val="50000"/>
                  </a:schemeClr>
                </a:solidFill>
              </a:rPr>
              <a:t>Чажемтовский</a:t>
            </a:r>
            <a:r>
              <a:rPr lang="ru-RU" sz="2800" i="1" dirty="0">
                <a:solidFill>
                  <a:schemeClr val="accent1">
                    <a:lumMod val="50000"/>
                  </a:schemeClr>
                </a:solidFill>
              </a:rPr>
              <a:t> детский сад» </a:t>
            </a:r>
          </a:p>
        </p:txBody>
      </p:sp>
      <p:pic>
        <p:nvPicPr>
          <p:cNvPr id="4" name="Picture 2" descr="http://www.novobeladmin.gomel.by/Libraries/%D0%9D%D0%BE%D0%B2%D0%BE%D1%81%D1%82%D0%B8/%D0%B4%D0%B5%D0%BD%D1%8C_%D0%B8%D0%BD%D0%B2%D0%B0%D0%BB%D0%B8%D0%B4%D0%BE%D0%B2.sflb.ashx">
            <a:extLst>
              <a:ext uri="{FF2B5EF4-FFF2-40B4-BE49-F238E27FC236}">
                <a16:creationId xmlns:a16="http://schemas.microsoft.com/office/drawing/2014/main" id="{8A771B9D-212F-44E4-8170-50002C33B7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2341" r="16700" b="2511"/>
          <a:stretch/>
        </p:blipFill>
        <p:spPr bwMode="auto">
          <a:xfrm>
            <a:off x="-858" y="15871"/>
            <a:ext cx="3591897" cy="370116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452" y="0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Вежливым и добрым быть совсем не трудно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617" y="1124744"/>
            <a:ext cx="3888433" cy="26642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Вежливым и добрым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совсем не трудно.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лишь внимание к людям проявлять.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Старику, старушке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езде в автобусе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же в трамвае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уступать.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Пожелать здоровья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 всем при встрече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"Всего хорошего",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Уходя домой.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всегда опрятным,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Чистым и умытым,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всем хотелось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 с тобой. </a:t>
            </a:r>
            <a:endParaRPr lang="ru-RU" sz="15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124744"/>
            <a:ext cx="3744416" cy="35348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болтать ногами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Сидя за обедом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разговаривать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суп во рту.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Защищать всех слабых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кричать, не драться,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Сохранить стараться мира красоту.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Вежливым и добрым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совсем не трудно.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только правила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и выполнять.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правил много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хороших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тобою вместе</a:t>
            </a:r>
          </a:p>
          <a:p>
            <a:pPr>
              <a:buNone/>
            </a:pPr>
            <a:r>
              <a:rPr lang="ru-RU" sz="15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изучать.</a:t>
            </a:r>
          </a:p>
          <a:p>
            <a:endParaRPr lang="ru-RU" sz="1600" b="1" dirty="0"/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http://2.bp.blogspot.com/--TZDqAPItQI/Up3QfE2bxoI/AAAAAAAAAPo/nsGoXYZi21w/s1600/1304564373_bankoboev.ru_den_borby_za_prava_invalid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480" y="555743"/>
            <a:ext cx="4680520" cy="539170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404664"/>
            <a:ext cx="41044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Ребята, есть люди,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которые особенно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нуждаются в теплоте,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заботе, доброте –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инвалиды.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Инвалиды - это люди,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которые по состоянию своего здоровья не могут самостоятельно передвигаться,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видят или не слышат,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могут сами позаботиться о себе.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378" y="260648"/>
            <a:ext cx="3923928" cy="2952328"/>
          </a:xfrm>
        </p:spPr>
        <p:txBody>
          <a:bodyPr>
            <a:noAutofit/>
          </a:bodyPr>
          <a:lstStyle/>
          <a:p>
            <a:pPr marL="88900" indent="176213" algn="ctr">
              <a:buNone/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3 декабря все страны отмечают международный День инвалидов. </a:t>
            </a:r>
          </a:p>
          <a:p>
            <a:pPr marL="88900" indent="176213">
              <a:buNone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Это напоминание нам, что есть люди, которые нуждаются в нашей помощи, защите, уважении,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</a:rPr>
              <a:t>доброжелательности!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http://www.askmeoneducation.com/sites/default/files/schools-for-differently-abled.jpg"/>
          <p:cNvPicPr>
            <a:picLocks noChangeAspect="1" noChangeArrowheads="1"/>
          </p:cNvPicPr>
          <p:nvPr/>
        </p:nvPicPr>
        <p:blipFill rotWithShape="1">
          <a:blip r:embed="rId2" cstate="print"/>
          <a:srcRect t="13417" b="9793"/>
          <a:stretch/>
        </p:blipFill>
        <p:spPr bwMode="auto">
          <a:xfrm>
            <a:off x="3947306" y="-27385"/>
            <a:ext cx="5196694" cy="3441055"/>
          </a:xfrm>
          <a:prstGeom prst="rect">
            <a:avLst/>
          </a:prstGeom>
          <a:noFill/>
        </p:spPr>
      </p:pic>
      <p:pic>
        <p:nvPicPr>
          <p:cNvPr id="9" name="Picture 2" descr="http://dobro74.ru/images/catalog/8e8dff4ca1a6ebf2f74c5868e350fb8c.png">
            <a:extLst>
              <a:ext uri="{FF2B5EF4-FFF2-40B4-BE49-F238E27FC236}">
                <a16:creationId xmlns:a16="http://schemas.microsoft.com/office/drawing/2014/main" id="{437F2087-7E58-4104-A1F7-553F08AA63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7964" t="400" r="7934"/>
          <a:stretch/>
        </p:blipFill>
        <p:spPr bwMode="auto">
          <a:xfrm>
            <a:off x="-6975" y="3645025"/>
            <a:ext cx="4320481" cy="3413129"/>
          </a:xfrm>
          <a:prstGeom prst="rect">
            <a:avLst/>
          </a:prstGeom>
          <a:noFill/>
        </p:spPr>
      </p:pic>
      <p:pic>
        <p:nvPicPr>
          <p:cNvPr id="10" name="Picture 2" descr="http://thumbs.dreamstime.com/z/%D0%BC%D0%B0%D0%BB%D1%8C%D1%87%D0%B8%D0%BA%D0%B8-%D0%B8%D0%B3%D1%80%D0%B0%D1%8F-%D1%81-%D1%88%D0%B0%D1%80%D0%B8%D0%BA%D0%BE%D0%BC-26477024.jpg">
            <a:extLst>
              <a:ext uri="{FF2B5EF4-FFF2-40B4-BE49-F238E27FC236}">
                <a16:creationId xmlns:a16="http://schemas.microsoft.com/office/drawing/2014/main" id="{5589646D-D367-4600-9F73-E219D0DE0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9651"/>
          <a:stretch/>
        </p:blipFill>
        <p:spPr bwMode="auto">
          <a:xfrm>
            <a:off x="4574651" y="3421066"/>
            <a:ext cx="4572001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4362458"/>
            <a:ext cx="2520833" cy="2367497"/>
          </a:xfrm>
          <a:prstGeom prst="rect">
            <a:avLst/>
          </a:prstGeom>
        </p:spPr>
      </p:pic>
      <p:pic>
        <p:nvPicPr>
          <p:cNvPr id="4" name="Прямоугольник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64" y="-18694"/>
            <a:ext cx="9144000" cy="1542633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48" y="1761184"/>
            <a:ext cx="2691928" cy="25057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692041"/>
            <a:ext cx="3532651" cy="25057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2" y="4402316"/>
            <a:ext cx="4301508" cy="236749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s621916.vk.me/v621916133/32c8c/GvPLLBNwDn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153807" cy="2996952"/>
          </a:xfrm>
          <a:prstGeom prst="rect">
            <a:avLst/>
          </a:prstGeom>
          <a:noFill/>
        </p:spPr>
      </p:pic>
      <p:pic>
        <p:nvPicPr>
          <p:cNvPr id="3" name="Picture 2" descr="http://www.aiutateciasalvareibambini.org/immagini/pasha_disegna_02.jpg">
            <a:extLst>
              <a:ext uri="{FF2B5EF4-FFF2-40B4-BE49-F238E27FC236}">
                <a16:creationId xmlns:a16="http://schemas.microsoft.com/office/drawing/2014/main" id="{B33C3121-B693-4B6F-BAC2-7137DB06B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3480" y="188640"/>
            <a:ext cx="3636818" cy="2520280"/>
          </a:xfrm>
          <a:prstGeom prst="rect">
            <a:avLst/>
          </a:prstGeom>
          <a:noFill/>
        </p:spPr>
      </p:pic>
      <p:pic>
        <p:nvPicPr>
          <p:cNvPr id="4" name="Picture 2" descr="http://www.vmichurinske.ru/uploads/contents/2658.jpg">
            <a:extLst>
              <a:ext uri="{FF2B5EF4-FFF2-40B4-BE49-F238E27FC236}">
                <a16:creationId xmlns:a16="http://schemas.microsoft.com/office/drawing/2014/main" id="{CF217FAE-B499-4686-A661-90760A58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0080" y="2996952"/>
            <a:ext cx="4343568" cy="2893903"/>
          </a:xfrm>
          <a:prstGeom prst="rect">
            <a:avLst/>
          </a:prstGeom>
          <a:noFill/>
        </p:spPr>
      </p:pic>
      <p:pic>
        <p:nvPicPr>
          <p:cNvPr id="5" name="Picture 2" descr="http://grebnoykanaldon.ru/content/news/289.jpg">
            <a:extLst>
              <a:ext uri="{FF2B5EF4-FFF2-40B4-BE49-F238E27FC236}">
                <a16:creationId xmlns:a16="http://schemas.microsoft.com/office/drawing/2014/main" id="{BE69D83D-018D-48CB-9280-C70BF9BB6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17" y="3312368"/>
            <a:ext cx="4563308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10" y="188640"/>
            <a:ext cx="4038600" cy="5805264"/>
          </a:xfrm>
        </p:spPr>
        <p:txBody>
          <a:bodyPr anchor="b">
            <a:noAutofit/>
          </a:bodyPr>
          <a:lstStyle/>
          <a:p>
            <a:r>
              <a:rPr lang="ru-RU" sz="1600" i="1" dirty="0"/>
              <a:t>Дети-инвалиды - Ангелы земли</a:t>
            </a:r>
            <a:br>
              <a:rPr lang="ru-RU" sz="1600" i="1" dirty="0"/>
            </a:br>
            <a:r>
              <a:rPr lang="ru-RU" sz="1600" i="1" dirty="0"/>
              <a:t>Сколько незаслуженной обиды</a:t>
            </a:r>
            <a:br>
              <a:rPr lang="ru-RU" sz="1600" i="1" dirty="0"/>
            </a:br>
            <a:r>
              <a:rPr lang="ru-RU" sz="1600" i="1" dirty="0"/>
              <a:t>На себе они перенесли</a:t>
            </a:r>
            <a:br>
              <a:rPr lang="ru-RU" sz="1600" i="1" dirty="0"/>
            </a:br>
            <a:r>
              <a:rPr lang="ru-RU" sz="1600" i="1" dirty="0"/>
              <a:t>Сколько раз ,они лицом в подушку,</a:t>
            </a:r>
            <a:br>
              <a:rPr lang="ru-RU" sz="1600" i="1" dirty="0"/>
            </a:br>
            <a:r>
              <a:rPr lang="ru-RU" sz="1600" i="1" dirty="0"/>
              <a:t>Чтоб не плакать на глазах у всех</a:t>
            </a:r>
            <a:br>
              <a:rPr lang="ru-RU" sz="1600" i="1" dirty="0"/>
            </a:br>
            <a:r>
              <a:rPr lang="ru-RU" sz="1600" i="1" dirty="0"/>
              <a:t>Говорили ночи как подружке…</a:t>
            </a:r>
            <a:br>
              <a:rPr lang="ru-RU" sz="1600" i="1" dirty="0"/>
            </a:br>
            <a:r>
              <a:rPr lang="ru-RU" sz="1600" i="1" dirty="0"/>
              <a:t>Разве то, что есть мы - это Грех?</a:t>
            </a:r>
            <a:br>
              <a:rPr lang="ru-RU" sz="1600" i="1" dirty="0"/>
            </a:br>
            <a:r>
              <a:rPr lang="ru-RU" sz="1600" i="1" dirty="0"/>
              <a:t>Сколько раз их матери украдкой</a:t>
            </a:r>
            <a:br>
              <a:rPr lang="ru-RU" sz="1600" i="1" dirty="0"/>
            </a:br>
            <a:r>
              <a:rPr lang="ru-RU" sz="1600" i="1" dirty="0"/>
              <a:t>Увозили в сторону детей</a:t>
            </a:r>
            <a:br>
              <a:rPr lang="ru-RU" sz="1600" i="1" dirty="0"/>
            </a:br>
            <a:r>
              <a:rPr lang="ru-RU" sz="1600" i="1" dirty="0"/>
              <a:t>Чтоб не слышать шёпот этот гадкий</a:t>
            </a:r>
            <a:br>
              <a:rPr lang="ru-RU" sz="1600" i="1" dirty="0"/>
            </a:br>
            <a:r>
              <a:rPr lang="ru-RU" sz="1600" i="1" dirty="0"/>
              <a:t>Злых, недобрых, немощных людей</a:t>
            </a:r>
            <a:br>
              <a:rPr lang="ru-RU" sz="1600" i="1" dirty="0"/>
            </a:br>
            <a:r>
              <a:rPr lang="ru-RU" sz="1600" i="1" dirty="0"/>
              <a:t>Немощны они не телом бренным..</a:t>
            </a:r>
            <a:br>
              <a:rPr lang="ru-RU" sz="1600" i="1" dirty="0"/>
            </a:br>
            <a:r>
              <a:rPr lang="ru-RU" sz="1600" i="1" dirty="0"/>
              <a:t>Немощны душой своей холодной</a:t>
            </a:r>
            <a:br>
              <a:rPr lang="ru-RU" sz="1600" i="1" dirty="0"/>
            </a:br>
            <a:r>
              <a:rPr lang="ru-RU" sz="1600" i="1" dirty="0"/>
              <a:t>Не помочь пытались детям бедным</a:t>
            </a:r>
            <a:br>
              <a:rPr lang="ru-RU" sz="1600" i="1" dirty="0"/>
            </a:br>
            <a:r>
              <a:rPr lang="ru-RU" sz="1600" i="1" dirty="0"/>
              <a:t>Прочь всегда их гнали взглядом злобным</a:t>
            </a:r>
            <a:br>
              <a:rPr lang="ru-RU" sz="1600" i="1" dirty="0"/>
            </a:br>
            <a:r>
              <a:rPr lang="ru-RU" sz="1600" i="1" dirty="0"/>
              <a:t>Не грустите матери не надо</a:t>
            </a:r>
            <a:br>
              <a:rPr lang="ru-RU" sz="1600" i="1" dirty="0"/>
            </a:br>
            <a:r>
              <a:rPr lang="ru-RU" sz="1600" i="1" dirty="0"/>
              <a:t>Ваши дети - ангелы, не зло</a:t>
            </a:r>
            <a:br>
              <a:rPr lang="ru-RU" sz="1600" i="1" dirty="0"/>
            </a:br>
            <a:r>
              <a:rPr lang="ru-RU" sz="1600" i="1" dirty="0"/>
              <a:t>Богом нам они даны в награду,</a:t>
            </a:r>
            <a:br>
              <a:rPr lang="ru-RU" sz="1600" i="1" dirty="0"/>
            </a:br>
            <a:r>
              <a:rPr lang="ru-RU" sz="1600" i="1" dirty="0"/>
              <a:t>Чтобы в мир нести любовь, тепло.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332656"/>
            <a:ext cx="4495800" cy="5517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i="1" dirty="0"/>
              <a:t>Пусть Господь рукой своей нетленной</a:t>
            </a:r>
            <a:br>
              <a:rPr lang="ru-RU" sz="1600" i="1" dirty="0"/>
            </a:br>
            <a:r>
              <a:rPr lang="ru-RU" sz="1600" i="1" dirty="0"/>
              <a:t>Осенит крестом весь мир людской</a:t>
            </a:r>
            <a:br>
              <a:rPr lang="ru-RU" sz="1600" i="1" dirty="0"/>
            </a:br>
            <a:r>
              <a:rPr lang="ru-RU" sz="1600" i="1" dirty="0"/>
              <a:t>Чтобы на всей Земле, во всей Вселенной</a:t>
            </a:r>
            <a:br>
              <a:rPr lang="ru-RU" sz="1600" i="1" dirty="0"/>
            </a:br>
            <a:r>
              <a:rPr lang="ru-RU" sz="1600" i="1" dirty="0"/>
              <a:t>Мир всегда царил, царил покой</a:t>
            </a:r>
            <a:br>
              <a:rPr lang="ru-RU" sz="1600" i="1" dirty="0"/>
            </a:br>
            <a:r>
              <a:rPr lang="ru-RU" sz="1600" i="1" dirty="0"/>
              <a:t>Чтоб ни войн и не землетрясений</a:t>
            </a:r>
            <a:br>
              <a:rPr lang="ru-RU" sz="1600" i="1" dirty="0"/>
            </a:br>
            <a:r>
              <a:rPr lang="ru-RU" sz="1600" i="1" dirty="0"/>
              <a:t>Ни цунами страшных, НИКОГДА</a:t>
            </a:r>
            <a:br>
              <a:rPr lang="ru-RU" sz="1600" i="1" dirty="0"/>
            </a:br>
            <a:r>
              <a:rPr lang="ru-RU" sz="1600" i="1" dirty="0"/>
              <a:t>Сбереги Господь от потрясений</a:t>
            </a:r>
            <a:br>
              <a:rPr lang="ru-RU" sz="1600" i="1" dirty="0"/>
            </a:br>
            <a:r>
              <a:rPr lang="ru-RU" sz="1600" i="1" dirty="0"/>
              <a:t>Всех людей, ОТНЫНЕ и ВСЕГДА...</a:t>
            </a:r>
            <a:br>
              <a:rPr lang="ru-RU" sz="1600" i="1" dirty="0"/>
            </a:br>
            <a:r>
              <a:rPr lang="ru-RU" sz="1600" i="1" dirty="0"/>
              <a:t>Ну а тех, кто их не понимает,</a:t>
            </a:r>
            <a:br>
              <a:rPr lang="ru-RU" sz="1600" i="1" dirty="0"/>
            </a:br>
            <a:r>
              <a:rPr lang="ru-RU" sz="1600" i="1" dirty="0"/>
              <a:t>Пусть простит Господь за волю их.</a:t>
            </a:r>
            <a:br>
              <a:rPr lang="ru-RU" sz="1600" i="1" dirty="0"/>
            </a:br>
            <a:r>
              <a:rPr lang="ru-RU" sz="1600" i="1" dirty="0"/>
              <a:t>Пусть они услышат, как рыдают</a:t>
            </a:r>
            <a:br>
              <a:rPr lang="ru-RU" sz="1600" i="1" dirty="0"/>
            </a:br>
            <a:r>
              <a:rPr lang="ru-RU" sz="1600" i="1" dirty="0"/>
              <a:t>Мамы у кроваток чад больных,</a:t>
            </a:r>
            <a:br>
              <a:rPr lang="ru-RU" sz="1600" i="1" dirty="0"/>
            </a:br>
            <a:r>
              <a:rPr lang="ru-RU" sz="1600" i="1" dirty="0"/>
              <a:t>Но не все на свете равнодушны, </a:t>
            </a:r>
            <a:br>
              <a:rPr lang="ru-RU" sz="1600" i="1" dirty="0"/>
            </a:br>
            <a:r>
              <a:rPr lang="ru-RU" sz="1600" i="1" dirty="0"/>
              <a:t>Больше тех, кто хочет им помочь.</a:t>
            </a:r>
            <a:br>
              <a:rPr lang="ru-RU" sz="1600" i="1" dirty="0"/>
            </a:br>
            <a:r>
              <a:rPr lang="ru-RU" sz="1600" i="1" dirty="0"/>
              <a:t>Открывая душу им радушно</a:t>
            </a:r>
            <a:br>
              <a:rPr lang="ru-RU" sz="1600" i="1" dirty="0"/>
            </a:br>
            <a:r>
              <a:rPr lang="ru-RU" sz="1600" i="1" dirty="0"/>
              <a:t>Горе помогают превозмочь.</a:t>
            </a:r>
            <a:br>
              <a:rPr lang="ru-RU" sz="1600" i="1" dirty="0"/>
            </a:br>
            <a:r>
              <a:rPr lang="ru-RU" sz="1600" i="1" dirty="0"/>
              <a:t>Пусть Господь рукой своей нетленной</a:t>
            </a:r>
            <a:br>
              <a:rPr lang="ru-RU" sz="1600" i="1" dirty="0"/>
            </a:br>
            <a:r>
              <a:rPr lang="ru-RU" sz="1600" i="1" dirty="0"/>
              <a:t>Осенит крестом весь мир людской</a:t>
            </a:r>
            <a:br>
              <a:rPr lang="ru-RU" sz="1600" i="1" dirty="0"/>
            </a:br>
            <a:r>
              <a:rPr lang="ru-RU" sz="1600" i="1" dirty="0"/>
              <a:t>Чтобы на всей Земле, во всей Вселенной</a:t>
            </a:r>
            <a:br>
              <a:rPr lang="ru-RU" sz="1600" i="1" dirty="0"/>
            </a:br>
            <a:r>
              <a:rPr lang="ru-RU" sz="1600" i="1" dirty="0"/>
              <a:t>Мир всегда царил, царил покой</a:t>
            </a:r>
            <a:br>
              <a:rPr lang="ru-RU" sz="1600" i="1" dirty="0"/>
            </a:br>
            <a:r>
              <a:rPr lang="ru-RU" sz="1600" i="1" dirty="0"/>
              <a:t>Чтоб ни войн и не землетрясений</a:t>
            </a:r>
            <a:br>
              <a:rPr lang="ru-RU" sz="1600" i="1" dirty="0"/>
            </a:br>
            <a:r>
              <a:rPr lang="ru-RU" sz="1600" i="1" dirty="0"/>
              <a:t>Ни цунами страшных, НИКОГДА</a:t>
            </a:r>
            <a:br>
              <a:rPr lang="ru-RU" sz="1600" i="1" dirty="0"/>
            </a:br>
            <a:r>
              <a:rPr lang="ru-RU" sz="1600" i="1" dirty="0"/>
              <a:t>Сбереги Господь от потрясений</a:t>
            </a:r>
            <a:br>
              <a:rPr lang="ru-RU" sz="1600" i="1" dirty="0"/>
            </a:br>
            <a:r>
              <a:rPr lang="ru-RU" sz="1600" i="1" dirty="0"/>
              <a:t>Всех людей, ОТНЫНЕ и ВСЕГДА...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320227.vk.me/v320227081/341c/IFPkrcaj5nk.jpg">
            <a:extLst>
              <a:ext uri="{FF2B5EF4-FFF2-40B4-BE49-F238E27FC236}">
                <a16:creationId xmlns:a16="http://schemas.microsoft.com/office/drawing/2014/main" id="{F78C9AC2-51C5-4860-BBB5-BA05E08C5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0287" t="2100" r="10845" b="18100"/>
          <a:stretch/>
        </p:blipFill>
        <p:spPr bwMode="auto">
          <a:xfrm>
            <a:off x="3707904" y="2348880"/>
            <a:ext cx="3748206" cy="3096344"/>
          </a:xfrm>
          <a:prstGeom prst="rect">
            <a:avLst/>
          </a:prstGeom>
          <a:noFill/>
        </p:spPr>
      </p:pic>
      <p:pic>
        <p:nvPicPr>
          <p:cNvPr id="2" name="Picture 2" descr="http://www.nsv.kazantrud.ru:8090/documents/45492/0/%D0%A1%D0%BB%D0%B5%D1%82_2.jpg/5f443133-3d5b-4b33-a5c2-9f7aef9b247a?t=1384519160287"/>
          <p:cNvPicPr>
            <a:picLocks noChangeAspect="1" noChangeArrowheads="1"/>
          </p:cNvPicPr>
          <p:nvPr/>
        </p:nvPicPr>
        <p:blipFill rotWithShape="1">
          <a:blip r:embed="rId3" cstate="print"/>
          <a:srcRect l="4894" t="4772" r="4755" b="6895"/>
          <a:stretch/>
        </p:blipFill>
        <p:spPr bwMode="auto">
          <a:xfrm>
            <a:off x="251520" y="188640"/>
            <a:ext cx="4104456" cy="38164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2150</TotalTime>
  <Words>510</Words>
  <Application>Microsoft Office PowerPoint</Application>
  <PresentationFormat>Экран (4:3)</PresentationFormat>
  <Paragraphs>48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Вежливым и добрым быть совсем не трудно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SPecialiST</dc:creator>
  <cp:lastModifiedBy>Людмила Масленникова</cp:lastModifiedBy>
  <cp:revision>164</cp:revision>
  <dcterms:created xsi:type="dcterms:W3CDTF">2015-04-22T12:29:34Z</dcterms:created>
  <dcterms:modified xsi:type="dcterms:W3CDTF">2020-11-26T05:24:08Z</dcterms:modified>
</cp:coreProperties>
</file>