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2" r:id="rId4"/>
    <p:sldId id="264" r:id="rId5"/>
    <p:sldId id="266" r:id="rId6"/>
    <p:sldId id="260" r:id="rId7"/>
    <p:sldId id="277" r:id="rId8"/>
    <p:sldId id="263" r:id="rId9"/>
    <p:sldId id="268" r:id="rId10"/>
    <p:sldId id="269" r:id="rId11"/>
    <p:sldId id="272" r:id="rId12"/>
    <p:sldId id="273" r:id="rId13"/>
    <p:sldId id="279" r:id="rId14"/>
    <p:sldId id="271" r:id="rId15"/>
    <p:sldId id="280" r:id="rId16"/>
    <p:sldId id="274" r:id="rId17"/>
    <p:sldId id="278" r:id="rId18"/>
    <p:sldId id="275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72953-A4FC-4153-81AE-ED40AE18CF81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89B2D-E81A-4118-9B78-1741BB5635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6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89B2D-E81A-4118-9B78-1741BB56355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3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6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1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45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01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6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19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8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8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5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0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67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E03A-8D65-4450-9088-F623B5DFB5CC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30DB7-95BB-40F9-93E2-62CC5842C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40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678585"/>
            <a:ext cx="9144000" cy="2387600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 «Лента Времени. История России» и реализация темы «Эпоха Петра» в разных возрастных группах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МБДОУ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Чажемтовский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Т.В.Фишер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 с детьми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погружение в эпоху;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 возрастных особенностей;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субъектности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всех участников проекта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еятельностный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подход;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азвитие исследовательской деятельности;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областей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53" y="1411356"/>
            <a:ext cx="3217005" cy="397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04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эпоху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52" y="1613337"/>
            <a:ext cx="580934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93" y="3789006"/>
            <a:ext cx="3671940" cy="3068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293" y="1224712"/>
            <a:ext cx="3670110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возрастных особенностей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779" y="1417614"/>
            <a:ext cx="3307757" cy="4405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65" y="3410679"/>
            <a:ext cx="3417762" cy="344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944" y="1027906"/>
            <a:ext cx="6086764" cy="479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субъектности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4911" y="1690688"/>
            <a:ext cx="3267267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40" y="1690688"/>
            <a:ext cx="3356293" cy="4470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29" y="2004290"/>
            <a:ext cx="4152046" cy="311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4" y="140748"/>
            <a:ext cx="4147930" cy="3111293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4" y="3388001"/>
            <a:ext cx="4323522" cy="32426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84" y="151399"/>
            <a:ext cx="2584924" cy="34465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96" y="3252041"/>
            <a:ext cx="3957411" cy="35431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44" y="785192"/>
            <a:ext cx="4174628" cy="42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2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исследовательской деятельности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1719">
            <a:off x="9335626" y="1191490"/>
            <a:ext cx="2604523" cy="3021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43" y="4336471"/>
            <a:ext cx="3862504" cy="2766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549" y="1509233"/>
            <a:ext cx="2176618" cy="2827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23" y="1570181"/>
            <a:ext cx="2074718" cy="2766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087" y="3340303"/>
            <a:ext cx="3158002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9674" y="362764"/>
            <a:ext cx="1122137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3005"/>
          <a:stretch/>
        </p:blipFill>
        <p:spPr>
          <a:xfrm>
            <a:off x="-99539" y="1247602"/>
            <a:ext cx="3528539" cy="40370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081" y="1373255"/>
            <a:ext cx="3201566" cy="3911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40" y="1521724"/>
            <a:ext cx="1797009" cy="3194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395" y="1521724"/>
            <a:ext cx="2432265" cy="32430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911" y="3328962"/>
            <a:ext cx="4259023" cy="336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40510" y="1040534"/>
            <a:ext cx="10515600" cy="2838739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показывает, что технология «Лента времени» дает положительные результаты в познавательном развитии детей, а образное представление о времени через пособие-панно способствует развитию исследовательской деятельности дошкольников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форма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позволяет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находиться в условиях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индивидуализации и социализации; обогатить представления об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 мире, истории страны,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 предметного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мира, развивать самостоятельное познание, использовать разные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познания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- увидеть динамику развития детей через создаваемые продукты совместной деятельности; стать участниками совместной образовательной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19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177" y="158029"/>
            <a:ext cx="10515600" cy="285273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«Лента времени» – это возможность разрабатывать интересные проекты, новые тематические недели, использовать разные формы работы с детьми.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5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42687" y="573665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2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«Лента времени. История России»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59296" y="1567208"/>
            <a:ext cx="5181600" cy="435133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2021-2022 учебном году 1 из проектов нашей ОО – мини-музей «Лента времени. История России»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«Ленты времени»: систематизировать 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углубить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об окружающем мире на основе сравнения по временным отрезкам по типу «Древность, старина, современность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пространственно-временных связей.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37159"/>
            <a:ext cx="4737667" cy="2664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3431"/>
          <a:stretch/>
        </p:blipFill>
        <p:spPr>
          <a:xfrm>
            <a:off x="8464833" y="2996477"/>
            <a:ext cx="3304428" cy="337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1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61444"/>
            <a:ext cx="86470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представлений детей об истории России,  объектах окружающей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действительности, истории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предметного мира, через развитие интереса к самостоятельному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познанию;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совместной деятельности детей и взрослых;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личностных проявлений детей в совместной и индивидуальной творческой деятельности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интереса к слову, обогащение словаря, словотворчество.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/>
          <a:stretch/>
        </p:blipFill>
        <p:spPr>
          <a:xfrm>
            <a:off x="1003852" y="3274328"/>
            <a:ext cx="5724939" cy="329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/>
          <a:stretch/>
        </p:blipFill>
        <p:spPr>
          <a:xfrm>
            <a:off x="8465567" y="3274328"/>
            <a:ext cx="3538768" cy="209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4357"/>
          <a:stretch/>
        </p:blipFill>
        <p:spPr>
          <a:xfrm>
            <a:off x="8403796" y="382970"/>
            <a:ext cx="3662310" cy="2240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4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22" y="437987"/>
            <a:ext cx="4775507" cy="268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80" y="437988"/>
            <a:ext cx="4775507" cy="268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85" y="3408087"/>
            <a:ext cx="4860594" cy="273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04" y="3816367"/>
            <a:ext cx="5191752" cy="2919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3" y="3490225"/>
            <a:ext cx="4714528" cy="2651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46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896" y="24120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очень важно использование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технологий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«Лентой времени». Интерактивные технологии основываются на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обучении действием и посредством действия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человек лучше запоминает и усваивает то, что он делает своими руками.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посещение  мини-музея означает участие в мастерских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и взрослых.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работа создает атмосферу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сотрудничества, взаимного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90" y="69717"/>
            <a:ext cx="2790537" cy="4959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5" y="2397883"/>
            <a:ext cx="4967539" cy="2793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56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r="15991"/>
          <a:stretch/>
        </p:blipFill>
        <p:spPr>
          <a:xfrm>
            <a:off x="171139" y="3810763"/>
            <a:ext cx="3565973" cy="283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4469"/>
          <a:stretch/>
        </p:blipFill>
        <p:spPr>
          <a:xfrm>
            <a:off x="3548268" y="3154780"/>
            <a:ext cx="3314701" cy="2621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96957" y="518465"/>
            <a:ext cx="77823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формы работы предусматривает взаимодействие с всех участников образовательных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 (ребенок-педагог –родитель).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Особенность нашего мини-музея – предоставление возможности детям окунуться в ту эпоху которая представляется в данный момент, дать возможность почувствовать, какими тружениками были наши предки! На фотографиях представлены  ткацкая мастерская, валяние из шерсти, письмо на бересте, швейная мастерская и лепка из глины.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5043" y="1155735"/>
            <a:ext cx="4601818" cy="258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0"/>
          <a:stretch/>
        </p:blipFill>
        <p:spPr>
          <a:xfrm>
            <a:off x="7215809" y="3489309"/>
            <a:ext cx="2310616" cy="3159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2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4909" y="464420"/>
            <a:ext cx="8783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работы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может использоваться в рамках тематической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недели, проекта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служить наглядным иллюстративным материалом к определенной 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теме.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Карта-панно символизирует линейное движение исторического 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от прошлого к настоящему.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1921058"/>
            <a:ext cx="5846619" cy="328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88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Петровская эпоха в мини-музее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r="5160"/>
          <a:stretch/>
        </p:blipFill>
        <p:spPr>
          <a:xfrm>
            <a:off x="4690344" y="1690688"/>
            <a:ext cx="7017026" cy="439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0" y="1388303"/>
            <a:ext cx="3488867" cy="5242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        Проект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«Эпоха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Петра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0018" y="1520825"/>
            <a:ext cx="9053946" cy="435133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Всероссийского Петровского урока, с использованием материалов мини-музея «Лента времени. История России», в нашей ОО был разработан проект «Время Петра I» для разных возрастных групп. Проект способствует формированию интереса к деятельности и личности Петра I, воспитания чувства уважения к прошлому своей Родины, чувства патриотизма. Во время подготовки к проекту мы обсуждали с педагогами, как представить эту сложную тему детям разного возраста и выработали следующие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4867310" y="906862"/>
            <a:ext cx="327991" cy="242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491</Words>
  <Application>Microsoft Office PowerPoint</Application>
  <PresentationFormat>Широкоэкранный</PresentationFormat>
  <Paragraphs>35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 Мини-музей  «Лента Времени. История России» и реализация темы «Эпоха Петра» в разных возрастных группах.</vt:lpstr>
      <vt:lpstr>Мини-музей «Лента времени. История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Петровская эпоха в мини-музее</vt:lpstr>
      <vt:lpstr>Мини-музей         Проект «Эпоха Петра I»</vt:lpstr>
      <vt:lpstr>Принципы работы с детьми</vt:lpstr>
      <vt:lpstr>Погружение в эпоху</vt:lpstr>
      <vt:lpstr>Учет возрастных особенностей</vt:lpstr>
      <vt:lpstr>Развитие субъектности и деятельностный подход</vt:lpstr>
      <vt:lpstr>Презентация PowerPoint</vt:lpstr>
      <vt:lpstr>Развитие исследовательской деятельности</vt:lpstr>
      <vt:lpstr>Интеграция образовательных областей</vt:lpstr>
      <vt:lpstr>Презентация PowerPoint</vt:lpstr>
      <vt:lpstr>«Лента времени» – это возможность разрабатывать интересные проекты, новые тематические недели, использовать разные формы работы с детьми.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Мини-музей  «Лента Времени. История России» в образовательной организации и реализация темы «Эпоха Петра» в разных возрастных группах.</dc:title>
  <dc:creator>Пользователь</dc:creator>
  <cp:lastModifiedBy>Пользователь</cp:lastModifiedBy>
  <cp:revision>46</cp:revision>
  <dcterms:created xsi:type="dcterms:W3CDTF">2021-11-07T10:45:04Z</dcterms:created>
  <dcterms:modified xsi:type="dcterms:W3CDTF">2021-11-09T05:01:38Z</dcterms:modified>
</cp:coreProperties>
</file>